
<file path=[Content_Types].xml><?xml version="1.0" encoding="utf-8"?>
<Types xmlns="http://schemas.openxmlformats.org/package/2006/content-types"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64" r:id="rId2"/>
  </p:sldMasterIdLst>
  <p:notesMasterIdLst>
    <p:notesMasterId r:id="rId11"/>
  </p:notesMasterIdLst>
  <p:sldIdLst>
    <p:sldId id="260" r:id="rId3"/>
    <p:sldId id="3231" r:id="rId4"/>
    <p:sldId id="256" r:id="rId5"/>
    <p:sldId id="318" r:id="rId6"/>
    <p:sldId id="3204" r:id="rId7"/>
    <p:sldId id="3229" r:id="rId8"/>
    <p:sldId id="3230" r:id="rId9"/>
    <p:sldId id="313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98F9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60" d="100"/>
          <a:sy n="60" d="100"/>
        </p:scale>
        <p:origin x="908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tableStyles" Target="tableStyle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80E70E7-E988-4253-8827-F433DD4AD309}" type="datetimeFigureOut">
              <a:rPr lang="en-US" smtClean="0"/>
              <a:t>10/26/2025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228AE-D919-4A74-BAF6-D08C7BC559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17513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9" name="Google Shape;529;g8c847b2e0e_0_3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30" name="Google Shape;530;g8c847b2e0e_0_3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8" name="Google Shape;418;g8c30849765_0_17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19" name="Google Shape;419;g8c30849765_0_17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9" name="Google Shape;529;g8c847b2e0e_0_3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30" name="Google Shape;530;g8c847b2e0e_0_3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20620790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37891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37892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方正正中黑简体" charset="0"/>
                <a:cs typeface="方正正中黑简体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方正正中黑简体" charset="0"/>
                <a:cs typeface="方正正中黑简体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方正正中黑简体" charset="0"/>
                <a:cs typeface="方正正中黑简体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方正正中黑简体" charset="0"/>
                <a:cs typeface="方正正中黑简体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方正正中黑简体" charset="0"/>
                <a:cs typeface="方正正中黑简体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方正正中黑简体" charset="0"/>
                <a:cs typeface="方正正中黑简体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方正正中黑简体" charset="0"/>
                <a:cs typeface="方正正中黑简体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方正正中黑简体" charset="0"/>
                <a:cs typeface="方正正中黑简体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方正正中黑简体" charset="0"/>
                <a:cs typeface="方正正中黑简体" charset="0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C66F1B3-F0F6-490A-96A0-0E5075E6CE08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7729124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37891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37892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方正正中黑简体" charset="0"/>
                <a:cs typeface="方正正中黑简体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方正正中黑简体" charset="0"/>
                <a:cs typeface="方正正中黑简体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方正正中黑简体" charset="0"/>
                <a:cs typeface="方正正中黑简体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方正正中黑简体" charset="0"/>
                <a:cs typeface="方正正中黑简体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方正正中黑简体" charset="0"/>
                <a:cs typeface="方正正中黑简体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方正正中黑简体" charset="0"/>
                <a:cs typeface="方正正中黑简体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方正正中黑简体" charset="0"/>
                <a:cs typeface="方正正中黑简体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方正正中黑简体" charset="0"/>
                <a:cs typeface="方正正中黑简体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方正正中黑简体" charset="0"/>
                <a:cs typeface="方正正中黑简体" charset="0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C66F1B3-F0F6-490A-96A0-0E5075E6CE08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2899510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37891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37892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方正正中黑简体" charset="0"/>
                <a:cs typeface="方正正中黑简体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方正正中黑简体" charset="0"/>
                <a:cs typeface="方正正中黑简体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方正正中黑简体" charset="0"/>
                <a:cs typeface="方正正中黑简体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方正正中黑简体" charset="0"/>
                <a:cs typeface="方正正中黑简体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方正正中黑简体" charset="0"/>
                <a:cs typeface="方正正中黑简体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方正正中黑简体" charset="0"/>
                <a:cs typeface="方正正中黑简体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方正正中黑简体" charset="0"/>
                <a:cs typeface="方正正中黑简体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方正正中黑简体" charset="0"/>
                <a:cs typeface="方正正中黑简体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方正正中黑简体" charset="0"/>
                <a:cs typeface="方正正中黑简体" charset="0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C66F1B3-F0F6-490A-96A0-0E5075E6CE08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541720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8" name="Google Shape;418;g8c30849765_0_17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19" name="Google Shape;419;g8c30849765_0_17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7650275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48600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1178D86-579D-965C-D6B1-0236D05EE1A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20980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96013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userDrawn="1">
  <p:cSld name="Title slide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366421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 header">
    <p:bg>
      <p:bgPr>
        <a:solidFill>
          <a:schemeClr val="lt1"/>
        </a:solidFill>
        <a:effectLst/>
      </p:bgPr>
    </p:bg>
    <p:spTree>
      <p:nvGrpSpPr>
        <p:cNvPr id="1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p4"/>
          <p:cNvSpPr/>
          <p:nvPr/>
        </p:nvSpPr>
        <p:spPr>
          <a:xfrm rot="10800000">
            <a:off x="-203187" y="2126252"/>
            <a:ext cx="12649187" cy="4871449"/>
          </a:xfrm>
          <a:custGeom>
            <a:avLst/>
            <a:gdLst/>
            <a:ahLst/>
            <a:cxnLst/>
            <a:rect l="l" t="t" r="r" b="b"/>
            <a:pathLst>
              <a:path w="112241" h="40653" extrusionOk="0">
                <a:moveTo>
                  <a:pt x="9" y="482"/>
                </a:moveTo>
                <a:cubicBezTo>
                  <a:pt x="6" y="482"/>
                  <a:pt x="3" y="482"/>
                  <a:pt x="1" y="482"/>
                </a:cubicBezTo>
                <a:cubicBezTo>
                  <a:pt x="1" y="482"/>
                  <a:pt x="4" y="482"/>
                  <a:pt x="9" y="482"/>
                </a:cubicBezTo>
                <a:close/>
                <a:moveTo>
                  <a:pt x="84716" y="1"/>
                </a:moveTo>
                <a:cubicBezTo>
                  <a:pt x="52481" y="1"/>
                  <a:pt x="765" y="475"/>
                  <a:pt x="9" y="482"/>
                </a:cubicBezTo>
                <a:lnTo>
                  <a:pt x="9" y="482"/>
                </a:lnTo>
                <a:cubicBezTo>
                  <a:pt x="61" y="482"/>
                  <a:pt x="113" y="481"/>
                  <a:pt x="165" y="481"/>
                </a:cubicBezTo>
                <a:cubicBezTo>
                  <a:pt x="10817" y="481"/>
                  <a:pt x="19426" y="9643"/>
                  <a:pt x="25182" y="17579"/>
                </a:cubicBezTo>
                <a:cubicBezTo>
                  <a:pt x="29623" y="23711"/>
                  <a:pt x="33767" y="30271"/>
                  <a:pt x="39851" y="34784"/>
                </a:cubicBezTo>
                <a:cubicBezTo>
                  <a:pt x="45062" y="38640"/>
                  <a:pt x="51556" y="40652"/>
                  <a:pt x="58034" y="40652"/>
                </a:cubicBezTo>
                <a:cubicBezTo>
                  <a:pt x="61798" y="40652"/>
                  <a:pt x="65557" y="39973"/>
                  <a:pt x="69057" y="38582"/>
                </a:cubicBezTo>
                <a:cubicBezTo>
                  <a:pt x="75165" y="36141"/>
                  <a:pt x="80344" y="31760"/>
                  <a:pt x="84594" y="26747"/>
                </a:cubicBezTo>
                <a:cubicBezTo>
                  <a:pt x="91738" y="18294"/>
                  <a:pt x="97025" y="2197"/>
                  <a:pt x="109598" y="482"/>
                </a:cubicBezTo>
                <a:cubicBezTo>
                  <a:pt x="112241" y="121"/>
                  <a:pt x="100948" y="1"/>
                  <a:pt x="84716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09" name="Google Shape;109;p4"/>
          <p:cNvSpPr/>
          <p:nvPr/>
        </p:nvSpPr>
        <p:spPr>
          <a:xfrm rot="8549447">
            <a:off x="1091822" y="5271252"/>
            <a:ext cx="296761" cy="280824"/>
          </a:xfrm>
          <a:custGeom>
            <a:avLst/>
            <a:gdLst/>
            <a:ahLst/>
            <a:cxnLst/>
            <a:rect l="l" t="t" r="r" b="b"/>
            <a:pathLst>
              <a:path w="3240" h="3066" extrusionOk="0">
                <a:moveTo>
                  <a:pt x="1769" y="1"/>
                </a:moveTo>
                <a:cubicBezTo>
                  <a:pt x="1611" y="1"/>
                  <a:pt x="1453" y="105"/>
                  <a:pt x="1453" y="313"/>
                </a:cubicBezTo>
                <a:lnTo>
                  <a:pt x="1429" y="1075"/>
                </a:lnTo>
                <a:cubicBezTo>
                  <a:pt x="1036" y="1099"/>
                  <a:pt x="644" y="1135"/>
                  <a:pt x="263" y="1171"/>
                </a:cubicBezTo>
                <a:cubicBezTo>
                  <a:pt x="1" y="1171"/>
                  <a:pt x="1" y="1563"/>
                  <a:pt x="263" y="1563"/>
                </a:cubicBezTo>
                <a:cubicBezTo>
                  <a:pt x="632" y="1599"/>
                  <a:pt x="1025" y="1635"/>
                  <a:pt x="1406" y="1659"/>
                </a:cubicBezTo>
                <a:cubicBezTo>
                  <a:pt x="1382" y="1992"/>
                  <a:pt x="1322" y="2385"/>
                  <a:pt x="1429" y="2683"/>
                </a:cubicBezTo>
                <a:cubicBezTo>
                  <a:pt x="1513" y="2893"/>
                  <a:pt x="1771" y="3066"/>
                  <a:pt x="1985" y="3066"/>
                </a:cubicBezTo>
                <a:cubicBezTo>
                  <a:pt x="2135" y="3066"/>
                  <a:pt x="2264" y="2981"/>
                  <a:pt x="2298" y="2766"/>
                </a:cubicBezTo>
                <a:cubicBezTo>
                  <a:pt x="2322" y="2623"/>
                  <a:pt x="2263" y="2492"/>
                  <a:pt x="2132" y="2444"/>
                </a:cubicBezTo>
                <a:cubicBezTo>
                  <a:pt x="2120" y="2325"/>
                  <a:pt x="2120" y="2206"/>
                  <a:pt x="2120" y="2087"/>
                </a:cubicBezTo>
                <a:lnTo>
                  <a:pt x="2108" y="1694"/>
                </a:lnTo>
                <a:cubicBezTo>
                  <a:pt x="2346" y="1694"/>
                  <a:pt x="2584" y="1694"/>
                  <a:pt x="2822" y="1682"/>
                </a:cubicBezTo>
                <a:cubicBezTo>
                  <a:pt x="3239" y="1682"/>
                  <a:pt x="3239" y="1051"/>
                  <a:pt x="2822" y="1051"/>
                </a:cubicBezTo>
                <a:cubicBezTo>
                  <a:pt x="2584" y="1040"/>
                  <a:pt x="2334" y="1040"/>
                  <a:pt x="2096" y="1040"/>
                </a:cubicBezTo>
                <a:lnTo>
                  <a:pt x="2084" y="313"/>
                </a:lnTo>
                <a:cubicBezTo>
                  <a:pt x="2084" y="105"/>
                  <a:pt x="1926" y="1"/>
                  <a:pt x="1769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10" name="Google Shape;110;p4"/>
          <p:cNvSpPr/>
          <p:nvPr/>
        </p:nvSpPr>
        <p:spPr>
          <a:xfrm rot="-7207332">
            <a:off x="10927925" y="780723"/>
            <a:ext cx="308583" cy="292008"/>
          </a:xfrm>
          <a:custGeom>
            <a:avLst/>
            <a:gdLst/>
            <a:ahLst/>
            <a:cxnLst/>
            <a:rect l="l" t="t" r="r" b="b"/>
            <a:pathLst>
              <a:path w="3240" h="3066" extrusionOk="0">
                <a:moveTo>
                  <a:pt x="1769" y="1"/>
                </a:moveTo>
                <a:cubicBezTo>
                  <a:pt x="1611" y="1"/>
                  <a:pt x="1453" y="105"/>
                  <a:pt x="1453" y="313"/>
                </a:cubicBezTo>
                <a:lnTo>
                  <a:pt x="1429" y="1075"/>
                </a:lnTo>
                <a:cubicBezTo>
                  <a:pt x="1036" y="1099"/>
                  <a:pt x="644" y="1135"/>
                  <a:pt x="263" y="1171"/>
                </a:cubicBezTo>
                <a:cubicBezTo>
                  <a:pt x="1" y="1171"/>
                  <a:pt x="1" y="1563"/>
                  <a:pt x="263" y="1563"/>
                </a:cubicBezTo>
                <a:cubicBezTo>
                  <a:pt x="632" y="1599"/>
                  <a:pt x="1025" y="1635"/>
                  <a:pt x="1406" y="1659"/>
                </a:cubicBezTo>
                <a:cubicBezTo>
                  <a:pt x="1382" y="1992"/>
                  <a:pt x="1322" y="2385"/>
                  <a:pt x="1429" y="2683"/>
                </a:cubicBezTo>
                <a:cubicBezTo>
                  <a:pt x="1513" y="2893"/>
                  <a:pt x="1771" y="3066"/>
                  <a:pt x="1985" y="3066"/>
                </a:cubicBezTo>
                <a:cubicBezTo>
                  <a:pt x="2135" y="3066"/>
                  <a:pt x="2264" y="2981"/>
                  <a:pt x="2298" y="2766"/>
                </a:cubicBezTo>
                <a:cubicBezTo>
                  <a:pt x="2322" y="2623"/>
                  <a:pt x="2263" y="2492"/>
                  <a:pt x="2132" y="2444"/>
                </a:cubicBezTo>
                <a:cubicBezTo>
                  <a:pt x="2120" y="2325"/>
                  <a:pt x="2120" y="2206"/>
                  <a:pt x="2120" y="2087"/>
                </a:cubicBezTo>
                <a:lnTo>
                  <a:pt x="2108" y="1694"/>
                </a:lnTo>
                <a:cubicBezTo>
                  <a:pt x="2346" y="1694"/>
                  <a:pt x="2584" y="1694"/>
                  <a:pt x="2822" y="1682"/>
                </a:cubicBezTo>
                <a:cubicBezTo>
                  <a:pt x="3239" y="1682"/>
                  <a:pt x="3239" y="1051"/>
                  <a:pt x="2822" y="1051"/>
                </a:cubicBezTo>
                <a:cubicBezTo>
                  <a:pt x="2584" y="1040"/>
                  <a:pt x="2334" y="1040"/>
                  <a:pt x="2096" y="1040"/>
                </a:cubicBezTo>
                <a:lnTo>
                  <a:pt x="2084" y="313"/>
                </a:lnTo>
                <a:cubicBezTo>
                  <a:pt x="2084" y="105"/>
                  <a:pt x="1926" y="1"/>
                  <a:pt x="1769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11" name="Google Shape;111;p4"/>
          <p:cNvSpPr/>
          <p:nvPr/>
        </p:nvSpPr>
        <p:spPr>
          <a:xfrm rot="-3647476">
            <a:off x="10140486" y="6037211"/>
            <a:ext cx="296761" cy="280824"/>
          </a:xfrm>
          <a:custGeom>
            <a:avLst/>
            <a:gdLst/>
            <a:ahLst/>
            <a:cxnLst/>
            <a:rect l="l" t="t" r="r" b="b"/>
            <a:pathLst>
              <a:path w="3240" h="3066" extrusionOk="0">
                <a:moveTo>
                  <a:pt x="1769" y="1"/>
                </a:moveTo>
                <a:cubicBezTo>
                  <a:pt x="1611" y="1"/>
                  <a:pt x="1453" y="105"/>
                  <a:pt x="1453" y="313"/>
                </a:cubicBezTo>
                <a:lnTo>
                  <a:pt x="1429" y="1075"/>
                </a:lnTo>
                <a:cubicBezTo>
                  <a:pt x="1036" y="1099"/>
                  <a:pt x="644" y="1135"/>
                  <a:pt x="263" y="1171"/>
                </a:cubicBezTo>
                <a:cubicBezTo>
                  <a:pt x="1" y="1171"/>
                  <a:pt x="1" y="1563"/>
                  <a:pt x="263" y="1563"/>
                </a:cubicBezTo>
                <a:cubicBezTo>
                  <a:pt x="632" y="1599"/>
                  <a:pt x="1025" y="1635"/>
                  <a:pt x="1406" y="1659"/>
                </a:cubicBezTo>
                <a:cubicBezTo>
                  <a:pt x="1382" y="1992"/>
                  <a:pt x="1322" y="2385"/>
                  <a:pt x="1429" y="2683"/>
                </a:cubicBezTo>
                <a:cubicBezTo>
                  <a:pt x="1513" y="2893"/>
                  <a:pt x="1771" y="3066"/>
                  <a:pt x="1985" y="3066"/>
                </a:cubicBezTo>
                <a:cubicBezTo>
                  <a:pt x="2135" y="3066"/>
                  <a:pt x="2264" y="2981"/>
                  <a:pt x="2298" y="2766"/>
                </a:cubicBezTo>
                <a:cubicBezTo>
                  <a:pt x="2322" y="2623"/>
                  <a:pt x="2263" y="2492"/>
                  <a:pt x="2132" y="2444"/>
                </a:cubicBezTo>
                <a:cubicBezTo>
                  <a:pt x="2120" y="2325"/>
                  <a:pt x="2120" y="2206"/>
                  <a:pt x="2120" y="2087"/>
                </a:cubicBezTo>
                <a:lnTo>
                  <a:pt x="2108" y="1694"/>
                </a:lnTo>
                <a:cubicBezTo>
                  <a:pt x="2346" y="1694"/>
                  <a:pt x="2584" y="1694"/>
                  <a:pt x="2822" y="1682"/>
                </a:cubicBezTo>
                <a:cubicBezTo>
                  <a:pt x="3239" y="1682"/>
                  <a:pt x="3239" y="1051"/>
                  <a:pt x="2822" y="1051"/>
                </a:cubicBezTo>
                <a:cubicBezTo>
                  <a:pt x="2584" y="1040"/>
                  <a:pt x="2334" y="1040"/>
                  <a:pt x="2096" y="1040"/>
                </a:cubicBezTo>
                <a:lnTo>
                  <a:pt x="2084" y="313"/>
                </a:lnTo>
                <a:cubicBezTo>
                  <a:pt x="2084" y="105"/>
                  <a:pt x="1926" y="1"/>
                  <a:pt x="1769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12" name="Google Shape;112;p4"/>
          <p:cNvSpPr/>
          <p:nvPr/>
        </p:nvSpPr>
        <p:spPr>
          <a:xfrm rot="2195570">
            <a:off x="9938596" y="6263435"/>
            <a:ext cx="211281" cy="199935"/>
          </a:xfrm>
          <a:custGeom>
            <a:avLst/>
            <a:gdLst/>
            <a:ahLst/>
            <a:cxnLst/>
            <a:rect l="l" t="t" r="r" b="b"/>
            <a:pathLst>
              <a:path w="3240" h="3066" extrusionOk="0">
                <a:moveTo>
                  <a:pt x="1769" y="1"/>
                </a:moveTo>
                <a:cubicBezTo>
                  <a:pt x="1611" y="1"/>
                  <a:pt x="1453" y="105"/>
                  <a:pt x="1453" y="313"/>
                </a:cubicBezTo>
                <a:lnTo>
                  <a:pt x="1429" y="1075"/>
                </a:lnTo>
                <a:cubicBezTo>
                  <a:pt x="1036" y="1099"/>
                  <a:pt x="644" y="1135"/>
                  <a:pt x="263" y="1171"/>
                </a:cubicBezTo>
                <a:cubicBezTo>
                  <a:pt x="1" y="1171"/>
                  <a:pt x="1" y="1563"/>
                  <a:pt x="263" y="1563"/>
                </a:cubicBezTo>
                <a:cubicBezTo>
                  <a:pt x="632" y="1599"/>
                  <a:pt x="1025" y="1635"/>
                  <a:pt x="1406" y="1659"/>
                </a:cubicBezTo>
                <a:cubicBezTo>
                  <a:pt x="1382" y="1992"/>
                  <a:pt x="1322" y="2385"/>
                  <a:pt x="1429" y="2683"/>
                </a:cubicBezTo>
                <a:cubicBezTo>
                  <a:pt x="1513" y="2893"/>
                  <a:pt x="1771" y="3066"/>
                  <a:pt x="1985" y="3066"/>
                </a:cubicBezTo>
                <a:cubicBezTo>
                  <a:pt x="2135" y="3066"/>
                  <a:pt x="2264" y="2981"/>
                  <a:pt x="2298" y="2766"/>
                </a:cubicBezTo>
                <a:cubicBezTo>
                  <a:pt x="2322" y="2623"/>
                  <a:pt x="2263" y="2492"/>
                  <a:pt x="2132" y="2444"/>
                </a:cubicBezTo>
                <a:cubicBezTo>
                  <a:pt x="2120" y="2325"/>
                  <a:pt x="2120" y="2206"/>
                  <a:pt x="2120" y="2087"/>
                </a:cubicBezTo>
                <a:lnTo>
                  <a:pt x="2108" y="1694"/>
                </a:lnTo>
                <a:cubicBezTo>
                  <a:pt x="2346" y="1694"/>
                  <a:pt x="2584" y="1694"/>
                  <a:pt x="2822" y="1682"/>
                </a:cubicBezTo>
                <a:cubicBezTo>
                  <a:pt x="3239" y="1682"/>
                  <a:pt x="3239" y="1051"/>
                  <a:pt x="2822" y="1051"/>
                </a:cubicBezTo>
                <a:cubicBezTo>
                  <a:pt x="2584" y="1040"/>
                  <a:pt x="2334" y="1040"/>
                  <a:pt x="2096" y="1040"/>
                </a:cubicBezTo>
                <a:lnTo>
                  <a:pt x="2084" y="313"/>
                </a:lnTo>
                <a:cubicBezTo>
                  <a:pt x="2084" y="105"/>
                  <a:pt x="1926" y="1"/>
                  <a:pt x="1769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13" name="Google Shape;113;p4"/>
          <p:cNvSpPr txBox="1">
            <a:spLocks noGrp="1"/>
          </p:cNvSpPr>
          <p:nvPr>
            <p:ph type="title"/>
          </p:nvPr>
        </p:nvSpPr>
        <p:spPr>
          <a:xfrm>
            <a:off x="6096000" y="2448000"/>
            <a:ext cx="5135600" cy="1092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600"/>
              <a:buNone/>
              <a:defRPr sz="64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9pPr>
          </a:lstStyle>
          <a:p>
            <a:endParaRPr/>
          </a:p>
        </p:txBody>
      </p:sp>
      <p:sp>
        <p:nvSpPr>
          <p:cNvPr id="114" name="Google Shape;114;p4"/>
          <p:cNvSpPr txBox="1">
            <a:spLocks noGrp="1"/>
          </p:cNvSpPr>
          <p:nvPr>
            <p:ph type="title" idx="2" hasCustomPrompt="1"/>
          </p:nvPr>
        </p:nvSpPr>
        <p:spPr>
          <a:xfrm>
            <a:off x="2147133" y="2556000"/>
            <a:ext cx="2766800" cy="1746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6000">
                <a:solidFill>
                  <a:schemeClr val="accen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9pPr>
          </a:lstStyle>
          <a:p>
            <a:r>
              <a:t>xx%</a:t>
            </a:r>
          </a:p>
        </p:txBody>
      </p:sp>
      <p:sp>
        <p:nvSpPr>
          <p:cNvPr id="115" name="Google Shape;115;p4"/>
          <p:cNvSpPr txBox="1">
            <a:spLocks noGrp="1"/>
          </p:cNvSpPr>
          <p:nvPr>
            <p:ph type="subTitle" idx="1"/>
          </p:nvPr>
        </p:nvSpPr>
        <p:spPr>
          <a:xfrm>
            <a:off x="6096000" y="3540000"/>
            <a:ext cx="5042000" cy="870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 sz="2133"/>
            </a:lvl1pPr>
            <a:lvl2pPr lvl="1">
              <a:spcBef>
                <a:spcPts val="2133"/>
              </a:spcBef>
              <a:spcAft>
                <a:spcPts val="0"/>
              </a:spcAft>
              <a:buSzPts val="1500"/>
              <a:buNone/>
              <a:defRPr/>
            </a:lvl2pPr>
            <a:lvl3pPr lvl="2">
              <a:spcBef>
                <a:spcPts val="2133"/>
              </a:spcBef>
              <a:spcAft>
                <a:spcPts val="0"/>
              </a:spcAft>
              <a:buSzPts val="1500"/>
              <a:buNone/>
              <a:defRPr/>
            </a:lvl3pPr>
            <a:lvl4pPr lvl="3">
              <a:spcBef>
                <a:spcPts val="2133"/>
              </a:spcBef>
              <a:spcAft>
                <a:spcPts val="0"/>
              </a:spcAft>
              <a:buSzPts val="1500"/>
              <a:buNone/>
              <a:defRPr/>
            </a:lvl4pPr>
            <a:lvl5pPr lvl="4">
              <a:spcBef>
                <a:spcPts val="2133"/>
              </a:spcBef>
              <a:spcAft>
                <a:spcPts val="0"/>
              </a:spcAft>
              <a:buSzPts val="1500"/>
              <a:buNone/>
              <a:defRPr/>
            </a:lvl5pPr>
            <a:lvl6pPr lvl="5">
              <a:spcBef>
                <a:spcPts val="2133"/>
              </a:spcBef>
              <a:spcAft>
                <a:spcPts val="0"/>
              </a:spcAft>
              <a:buSzPts val="1500"/>
              <a:buNone/>
              <a:defRPr/>
            </a:lvl6pPr>
            <a:lvl7pPr lvl="6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endParaRPr/>
          </a:p>
        </p:txBody>
      </p:sp>
      <p:grpSp>
        <p:nvGrpSpPr>
          <p:cNvPr id="116" name="Google Shape;116;p4"/>
          <p:cNvGrpSpPr/>
          <p:nvPr/>
        </p:nvGrpSpPr>
        <p:grpSpPr>
          <a:xfrm>
            <a:off x="12" y="-306790"/>
            <a:ext cx="12296443" cy="2277265"/>
            <a:chOff x="9" y="-230093"/>
            <a:chExt cx="9222332" cy="1707949"/>
          </a:xfrm>
        </p:grpSpPr>
        <p:grpSp>
          <p:nvGrpSpPr>
            <p:cNvPr id="117" name="Google Shape;117;p4"/>
            <p:cNvGrpSpPr/>
            <p:nvPr/>
          </p:nvGrpSpPr>
          <p:grpSpPr>
            <a:xfrm rot="-4110747">
              <a:off x="225859" y="835922"/>
              <a:ext cx="514564" cy="482509"/>
              <a:chOff x="1808966" y="570473"/>
              <a:chExt cx="514562" cy="482508"/>
            </a:xfrm>
          </p:grpSpPr>
          <p:sp>
            <p:nvSpPr>
              <p:cNvPr id="118" name="Google Shape;118;p4"/>
              <p:cNvSpPr/>
              <p:nvPr/>
            </p:nvSpPr>
            <p:spPr>
              <a:xfrm rot="1336399">
                <a:off x="1860484" y="635298"/>
                <a:ext cx="411526" cy="352857"/>
              </a:xfrm>
              <a:custGeom>
                <a:avLst/>
                <a:gdLst/>
                <a:ahLst/>
                <a:cxnLst/>
                <a:rect l="l" t="t" r="r" b="b"/>
                <a:pathLst>
                  <a:path w="18027" h="15457" extrusionOk="0">
                    <a:moveTo>
                      <a:pt x="6484" y="0"/>
                    </a:moveTo>
                    <a:cubicBezTo>
                      <a:pt x="6270" y="0"/>
                      <a:pt x="6046" y="42"/>
                      <a:pt x="5811" y="132"/>
                    </a:cubicBezTo>
                    <a:cubicBezTo>
                      <a:pt x="3465" y="1025"/>
                      <a:pt x="6502" y="6990"/>
                      <a:pt x="6406" y="7216"/>
                    </a:cubicBezTo>
                    <a:cubicBezTo>
                      <a:pt x="6299" y="7442"/>
                      <a:pt x="1" y="8906"/>
                      <a:pt x="1191" y="11514"/>
                    </a:cubicBezTo>
                    <a:cubicBezTo>
                      <a:pt x="1500" y="12194"/>
                      <a:pt x="2065" y="12444"/>
                      <a:pt x="2736" y="12444"/>
                    </a:cubicBezTo>
                    <a:cubicBezTo>
                      <a:pt x="4599" y="12444"/>
                      <a:pt x="7287" y="10521"/>
                      <a:pt x="7644" y="10521"/>
                    </a:cubicBezTo>
                    <a:cubicBezTo>
                      <a:pt x="7654" y="10521"/>
                      <a:pt x="7662" y="10523"/>
                      <a:pt x="7668" y="10526"/>
                    </a:cubicBezTo>
                    <a:cubicBezTo>
                      <a:pt x="7946" y="10654"/>
                      <a:pt x="9383" y="15457"/>
                      <a:pt x="11790" y="15457"/>
                    </a:cubicBezTo>
                    <a:cubicBezTo>
                      <a:pt x="12066" y="15457"/>
                      <a:pt x="12355" y="15393"/>
                      <a:pt x="12657" y="15252"/>
                    </a:cubicBezTo>
                    <a:cubicBezTo>
                      <a:pt x="15586" y="13871"/>
                      <a:pt x="11550" y="9014"/>
                      <a:pt x="11633" y="8775"/>
                    </a:cubicBezTo>
                    <a:cubicBezTo>
                      <a:pt x="11717" y="8549"/>
                      <a:pt x="18027" y="6620"/>
                      <a:pt x="16812" y="4358"/>
                    </a:cubicBezTo>
                    <a:cubicBezTo>
                      <a:pt x="16512" y="3790"/>
                      <a:pt x="15959" y="3579"/>
                      <a:pt x="15293" y="3579"/>
                    </a:cubicBezTo>
                    <a:cubicBezTo>
                      <a:pt x="13348" y="3579"/>
                      <a:pt x="10443" y="5387"/>
                      <a:pt x="10096" y="5387"/>
                    </a:cubicBezTo>
                    <a:cubicBezTo>
                      <a:pt x="10087" y="5387"/>
                      <a:pt x="10079" y="5385"/>
                      <a:pt x="10073" y="5382"/>
                    </a:cubicBezTo>
                    <a:cubicBezTo>
                      <a:pt x="9920" y="5284"/>
                      <a:pt x="8893" y="0"/>
                      <a:pt x="6484" y="0"/>
                    </a:cubicBezTo>
                    <a:close/>
                  </a:path>
                </a:pathLst>
              </a:custGeom>
              <a:solidFill>
                <a:srgbClr val="EE452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19" name="Google Shape;119;p4"/>
              <p:cNvSpPr/>
              <p:nvPr/>
            </p:nvSpPr>
            <p:spPr>
              <a:xfrm rot="1336399">
                <a:off x="2057921" y="772127"/>
                <a:ext cx="31549" cy="27120"/>
              </a:xfrm>
              <a:custGeom>
                <a:avLst/>
                <a:gdLst/>
                <a:ahLst/>
                <a:cxnLst/>
                <a:rect l="l" t="t" r="r" b="b"/>
                <a:pathLst>
                  <a:path w="1382" h="1188" extrusionOk="0">
                    <a:moveTo>
                      <a:pt x="707" y="1"/>
                    </a:moveTo>
                    <a:cubicBezTo>
                      <a:pt x="639" y="1"/>
                      <a:pt x="569" y="11"/>
                      <a:pt x="500" y="34"/>
                    </a:cubicBezTo>
                    <a:cubicBezTo>
                      <a:pt x="179" y="153"/>
                      <a:pt x="0" y="487"/>
                      <a:pt x="107" y="796"/>
                    </a:cubicBezTo>
                    <a:cubicBezTo>
                      <a:pt x="192" y="1040"/>
                      <a:pt x="423" y="1187"/>
                      <a:pt x="674" y="1187"/>
                    </a:cubicBezTo>
                    <a:cubicBezTo>
                      <a:pt x="743" y="1187"/>
                      <a:pt x="813" y="1177"/>
                      <a:pt x="881" y="1154"/>
                    </a:cubicBezTo>
                    <a:cubicBezTo>
                      <a:pt x="1203" y="1035"/>
                      <a:pt x="1381" y="701"/>
                      <a:pt x="1274" y="392"/>
                    </a:cubicBezTo>
                    <a:cubicBezTo>
                      <a:pt x="1190" y="148"/>
                      <a:pt x="959" y="1"/>
                      <a:pt x="707" y="1"/>
                    </a:cubicBezTo>
                    <a:close/>
                  </a:path>
                </a:pathLst>
              </a:custGeom>
              <a:solidFill>
                <a:srgbClr val="BF361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20" name="Google Shape;120;p4"/>
              <p:cNvSpPr/>
              <p:nvPr/>
            </p:nvSpPr>
            <p:spPr>
              <a:xfrm rot="1336399">
                <a:off x="2049945" y="660067"/>
                <a:ext cx="52756" cy="95011"/>
              </a:xfrm>
              <a:custGeom>
                <a:avLst/>
                <a:gdLst/>
                <a:ahLst/>
                <a:cxnLst/>
                <a:rect l="l" t="t" r="r" b="b"/>
                <a:pathLst>
                  <a:path w="2311" h="4162" extrusionOk="0">
                    <a:moveTo>
                      <a:pt x="591" y="0"/>
                    </a:moveTo>
                    <a:cubicBezTo>
                      <a:pt x="556" y="0"/>
                      <a:pt x="521" y="6"/>
                      <a:pt x="488" y="17"/>
                    </a:cubicBezTo>
                    <a:cubicBezTo>
                      <a:pt x="48" y="159"/>
                      <a:pt x="0" y="1195"/>
                      <a:pt x="369" y="2338"/>
                    </a:cubicBezTo>
                    <a:cubicBezTo>
                      <a:pt x="712" y="3389"/>
                      <a:pt x="1291" y="4162"/>
                      <a:pt x="1725" y="4162"/>
                    </a:cubicBezTo>
                    <a:cubicBezTo>
                      <a:pt x="1758" y="4162"/>
                      <a:pt x="1791" y="4157"/>
                      <a:pt x="1822" y="4148"/>
                    </a:cubicBezTo>
                    <a:cubicBezTo>
                      <a:pt x="2251" y="4005"/>
                      <a:pt x="2310" y="2969"/>
                      <a:pt x="1941" y="1826"/>
                    </a:cubicBezTo>
                    <a:cubicBezTo>
                      <a:pt x="1600" y="771"/>
                      <a:pt x="1016" y="0"/>
                      <a:pt x="591" y="0"/>
                    </a:cubicBezTo>
                    <a:close/>
                  </a:path>
                </a:pathLst>
              </a:custGeom>
              <a:solidFill>
                <a:srgbClr val="BF361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</p:grpSp>
        <p:grpSp>
          <p:nvGrpSpPr>
            <p:cNvPr id="121" name="Google Shape;121;p4"/>
            <p:cNvGrpSpPr/>
            <p:nvPr/>
          </p:nvGrpSpPr>
          <p:grpSpPr>
            <a:xfrm>
              <a:off x="8431055" y="995377"/>
              <a:ext cx="367699" cy="482479"/>
              <a:chOff x="2295201" y="456788"/>
              <a:chExt cx="624170" cy="819010"/>
            </a:xfrm>
          </p:grpSpPr>
          <p:sp>
            <p:nvSpPr>
              <p:cNvPr id="122" name="Google Shape;122;p4"/>
              <p:cNvSpPr/>
              <p:nvPr/>
            </p:nvSpPr>
            <p:spPr>
              <a:xfrm rot="-265425">
                <a:off x="2324324" y="477457"/>
                <a:ext cx="565924" cy="777671"/>
              </a:xfrm>
              <a:custGeom>
                <a:avLst/>
                <a:gdLst/>
                <a:ahLst/>
                <a:cxnLst/>
                <a:rect l="l" t="t" r="r" b="b"/>
                <a:pathLst>
                  <a:path w="15183" h="20864" extrusionOk="0">
                    <a:moveTo>
                      <a:pt x="5535" y="1"/>
                    </a:moveTo>
                    <a:cubicBezTo>
                      <a:pt x="2828" y="1"/>
                      <a:pt x="1" y="8910"/>
                      <a:pt x="1788" y="10310"/>
                    </a:cubicBezTo>
                    <a:cubicBezTo>
                      <a:pt x="3657" y="11786"/>
                      <a:pt x="7289" y="11953"/>
                      <a:pt x="7289" y="11953"/>
                    </a:cubicBezTo>
                    <a:cubicBezTo>
                      <a:pt x="7289" y="11953"/>
                      <a:pt x="4372" y="19656"/>
                      <a:pt x="7015" y="20752"/>
                    </a:cubicBezTo>
                    <a:cubicBezTo>
                      <a:pt x="7196" y="20827"/>
                      <a:pt x="7372" y="20863"/>
                      <a:pt x="7545" y="20863"/>
                    </a:cubicBezTo>
                    <a:cubicBezTo>
                      <a:pt x="9884" y="20863"/>
                      <a:pt x="11503" y="14240"/>
                      <a:pt x="13277" y="8774"/>
                    </a:cubicBezTo>
                    <a:cubicBezTo>
                      <a:pt x="15182" y="2916"/>
                      <a:pt x="13754" y="2857"/>
                      <a:pt x="12384" y="2511"/>
                    </a:cubicBezTo>
                    <a:cubicBezTo>
                      <a:pt x="12343" y="2501"/>
                      <a:pt x="12302" y="2497"/>
                      <a:pt x="12260" y="2497"/>
                    </a:cubicBezTo>
                    <a:cubicBezTo>
                      <a:pt x="10905" y="2497"/>
                      <a:pt x="9152" y="7564"/>
                      <a:pt x="8979" y="8465"/>
                    </a:cubicBezTo>
                    <a:cubicBezTo>
                      <a:pt x="8979" y="8465"/>
                      <a:pt x="8979" y="8465"/>
                      <a:pt x="8979" y="8465"/>
                    </a:cubicBezTo>
                    <a:cubicBezTo>
                      <a:pt x="8977" y="8465"/>
                      <a:pt x="7518" y="7226"/>
                      <a:pt x="5729" y="7131"/>
                    </a:cubicBezTo>
                    <a:cubicBezTo>
                      <a:pt x="5729" y="7131"/>
                      <a:pt x="8729" y="952"/>
                      <a:pt x="5907" y="59"/>
                    </a:cubicBezTo>
                    <a:cubicBezTo>
                      <a:pt x="5784" y="19"/>
                      <a:pt x="5660" y="1"/>
                      <a:pt x="5535" y="1"/>
                    </a:cubicBezTo>
                    <a:close/>
                  </a:path>
                </a:pathLst>
              </a:custGeom>
              <a:solidFill>
                <a:srgbClr val="73C3B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23" name="Google Shape;123;p4"/>
              <p:cNvSpPr/>
              <p:nvPr/>
            </p:nvSpPr>
            <p:spPr>
              <a:xfrm rot="-265425">
                <a:off x="2377983" y="520434"/>
                <a:ext cx="134856" cy="237506"/>
              </a:xfrm>
              <a:custGeom>
                <a:avLst/>
                <a:gdLst/>
                <a:ahLst/>
                <a:cxnLst/>
                <a:rect l="l" t="t" r="r" b="b"/>
                <a:pathLst>
                  <a:path w="3618" h="6372" extrusionOk="0">
                    <a:moveTo>
                      <a:pt x="2894" y="1"/>
                    </a:moveTo>
                    <a:cubicBezTo>
                      <a:pt x="2158" y="1"/>
                      <a:pt x="0" y="6168"/>
                      <a:pt x="759" y="6366"/>
                    </a:cubicBezTo>
                    <a:cubicBezTo>
                      <a:pt x="771" y="6370"/>
                      <a:pt x="784" y="6371"/>
                      <a:pt x="797" y="6371"/>
                    </a:cubicBezTo>
                    <a:cubicBezTo>
                      <a:pt x="1610" y="6371"/>
                      <a:pt x="3617" y="266"/>
                      <a:pt x="2938" y="9"/>
                    </a:cubicBezTo>
                    <a:cubicBezTo>
                      <a:pt x="2924" y="3"/>
                      <a:pt x="2909" y="1"/>
                      <a:pt x="2894" y="1"/>
                    </a:cubicBezTo>
                    <a:close/>
                  </a:path>
                </a:pathLst>
              </a:custGeom>
              <a:solidFill>
                <a:srgbClr val="36A28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24" name="Google Shape;124;p4"/>
              <p:cNvSpPr/>
              <p:nvPr/>
            </p:nvSpPr>
            <p:spPr>
              <a:xfrm rot="-265425">
                <a:off x="2567619" y="589139"/>
                <a:ext cx="233444" cy="606400"/>
              </a:xfrm>
              <a:custGeom>
                <a:avLst/>
                <a:gdLst/>
                <a:ahLst/>
                <a:cxnLst/>
                <a:rect l="l" t="t" r="r" b="b"/>
                <a:pathLst>
                  <a:path w="6263" h="16269" extrusionOk="0">
                    <a:moveTo>
                      <a:pt x="5623" y="0"/>
                    </a:moveTo>
                    <a:cubicBezTo>
                      <a:pt x="5237" y="0"/>
                      <a:pt x="2897" y="5871"/>
                      <a:pt x="1845" y="8883"/>
                    </a:cubicBezTo>
                    <a:cubicBezTo>
                      <a:pt x="786" y="11919"/>
                      <a:pt x="0" y="16087"/>
                      <a:pt x="417" y="16265"/>
                    </a:cubicBezTo>
                    <a:cubicBezTo>
                      <a:pt x="422" y="16267"/>
                      <a:pt x="427" y="16268"/>
                      <a:pt x="433" y="16268"/>
                    </a:cubicBezTo>
                    <a:cubicBezTo>
                      <a:pt x="883" y="16268"/>
                      <a:pt x="2882" y="9144"/>
                      <a:pt x="3941" y="6097"/>
                    </a:cubicBezTo>
                    <a:cubicBezTo>
                      <a:pt x="5024" y="3014"/>
                      <a:pt x="6263" y="168"/>
                      <a:pt x="5632" y="1"/>
                    </a:cubicBezTo>
                    <a:cubicBezTo>
                      <a:pt x="5629" y="1"/>
                      <a:pt x="5626" y="0"/>
                      <a:pt x="5623" y="0"/>
                    </a:cubicBezTo>
                    <a:close/>
                  </a:path>
                </a:pathLst>
              </a:custGeom>
              <a:solidFill>
                <a:srgbClr val="36A28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25" name="Google Shape;125;p4"/>
              <p:cNvSpPr/>
              <p:nvPr/>
            </p:nvSpPr>
            <p:spPr>
              <a:xfrm rot="-265425">
                <a:off x="2398304" y="791182"/>
                <a:ext cx="33323" cy="33322"/>
              </a:xfrm>
              <a:custGeom>
                <a:avLst/>
                <a:gdLst/>
                <a:ahLst/>
                <a:cxnLst/>
                <a:rect l="l" t="t" r="r" b="b"/>
                <a:pathLst>
                  <a:path w="894" h="894" extrusionOk="0">
                    <a:moveTo>
                      <a:pt x="453" y="1"/>
                    </a:moveTo>
                    <a:cubicBezTo>
                      <a:pt x="203" y="1"/>
                      <a:pt x="0" y="203"/>
                      <a:pt x="0" y="442"/>
                    </a:cubicBezTo>
                    <a:cubicBezTo>
                      <a:pt x="0" y="692"/>
                      <a:pt x="203" y="894"/>
                      <a:pt x="453" y="894"/>
                    </a:cubicBezTo>
                    <a:cubicBezTo>
                      <a:pt x="703" y="894"/>
                      <a:pt x="893" y="692"/>
                      <a:pt x="893" y="442"/>
                    </a:cubicBezTo>
                    <a:cubicBezTo>
                      <a:pt x="893" y="203"/>
                      <a:pt x="703" y="1"/>
                      <a:pt x="453" y="1"/>
                    </a:cubicBezTo>
                    <a:close/>
                  </a:path>
                </a:pathLst>
              </a:custGeom>
              <a:solidFill>
                <a:srgbClr val="36A28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</p:grpSp>
        <p:grpSp>
          <p:nvGrpSpPr>
            <p:cNvPr id="126" name="Google Shape;126;p4"/>
            <p:cNvGrpSpPr/>
            <p:nvPr/>
          </p:nvGrpSpPr>
          <p:grpSpPr>
            <a:xfrm rot="312326">
              <a:off x="27316" y="107713"/>
              <a:ext cx="537653" cy="545141"/>
              <a:chOff x="881650" y="1773075"/>
              <a:chExt cx="407175" cy="416350"/>
            </a:xfrm>
          </p:grpSpPr>
          <p:sp>
            <p:nvSpPr>
              <p:cNvPr id="127" name="Google Shape;127;p4"/>
              <p:cNvSpPr/>
              <p:nvPr/>
            </p:nvSpPr>
            <p:spPr>
              <a:xfrm>
                <a:off x="881650" y="1773075"/>
                <a:ext cx="407175" cy="416350"/>
              </a:xfrm>
              <a:custGeom>
                <a:avLst/>
                <a:gdLst/>
                <a:ahLst/>
                <a:cxnLst/>
                <a:rect l="l" t="t" r="r" b="b"/>
                <a:pathLst>
                  <a:path w="16287" h="16654" extrusionOk="0">
                    <a:moveTo>
                      <a:pt x="6602" y="1"/>
                    </a:moveTo>
                    <a:cubicBezTo>
                      <a:pt x="4440" y="1"/>
                      <a:pt x="2474" y="1200"/>
                      <a:pt x="1536" y="2842"/>
                    </a:cubicBezTo>
                    <a:cubicBezTo>
                      <a:pt x="0" y="5533"/>
                      <a:pt x="310" y="8021"/>
                      <a:pt x="1917" y="8473"/>
                    </a:cubicBezTo>
                    <a:cubicBezTo>
                      <a:pt x="2144" y="8536"/>
                      <a:pt x="2350" y="8566"/>
                      <a:pt x="2539" y="8566"/>
                    </a:cubicBezTo>
                    <a:cubicBezTo>
                      <a:pt x="4027" y="8566"/>
                      <a:pt x="4420" y="6743"/>
                      <a:pt x="4906" y="5211"/>
                    </a:cubicBezTo>
                    <a:cubicBezTo>
                      <a:pt x="5274" y="4041"/>
                      <a:pt x="5978" y="3410"/>
                      <a:pt x="6827" y="3410"/>
                    </a:cubicBezTo>
                    <a:cubicBezTo>
                      <a:pt x="7239" y="3410"/>
                      <a:pt x="7685" y="3558"/>
                      <a:pt x="8144" y="3866"/>
                    </a:cubicBezTo>
                    <a:cubicBezTo>
                      <a:pt x="9549" y="4818"/>
                      <a:pt x="8168" y="8938"/>
                      <a:pt x="7013" y="11057"/>
                    </a:cubicBezTo>
                    <a:cubicBezTo>
                      <a:pt x="5858" y="13165"/>
                      <a:pt x="5037" y="16605"/>
                      <a:pt x="7894" y="16653"/>
                    </a:cubicBezTo>
                    <a:cubicBezTo>
                      <a:pt x="7908" y="16653"/>
                      <a:pt x="7922" y="16653"/>
                      <a:pt x="7936" y="16653"/>
                    </a:cubicBezTo>
                    <a:cubicBezTo>
                      <a:pt x="10817" y="16653"/>
                      <a:pt x="16286" y="11800"/>
                      <a:pt x="15883" y="10378"/>
                    </a:cubicBezTo>
                    <a:cubicBezTo>
                      <a:pt x="15623" y="9451"/>
                      <a:pt x="14750" y="9032"/>
                      <a:pt x="13847" y="9032"/>
                    </a:cubicBezTo>
                    <a:cubicBezTo>
                      <a:pt x="13348" y="9032"/>
                      <a:pt x="12839" y="9160"/>
                      <a:pt x="12419" y="9402"/>
                    </a:cubicBezTo>
                    <a:cubicBezTo>
                      <a:pt x="11668" y="9855"/>
                      <a:pt x="11014" y="10438"/>
                      <a:pt x="10490" y="11140"/>
                    </a:cubicBezTo>
                    <a:cubicBezTo>
                      <a:pt x="10490" y="11140"/>
                      <a:pt x="14157" y="4675"/>
                      <a:pt x="10764" y="1663"/>
                    </a:cubicBezTo>
                    <a:cubicBezTo>
                      <a:pt x="9441" y="489"/>
                      <a:pt x="7982" y="1"/>
                      <a:pt x="6602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28" name="Google Shape;128;p4"/>
              <p:cNvSpPr/>
              <p:nvPr/>
            </p:nvSpPr>
            <p:spPr>
              <a:xfrm>
                <a:off x="906350" y="1802325"/>
                <a:ext cx="105400" cy="129100"/>
              </a:xfrm>
              <a:custGeom>
                <a:avLst/>
                <a:gdLst/>
                <a:ahLst/>
                <a:cxnLst/>
                <a:rect l="l" t="t" r="r" b="b"/>
                <a:pathLst>
                  <a:path w="4216" h="5164" extrusionOk="0">
                    <a:moveTo>
                      <a:pt x="3680" y="0"/>
                    </a:moveTo>
                    <a:cubicBezTo>
                      <a:pt x="3129" y="0"/>
                      <a:pt x="1983" y="685"/>
                      <a:pt x="1286" y="1779"/>
                    </a:cubicBezTo>
                    <a:cubicBezTo>
                      <a:pt x="429" y="3112"/>
                      <a:pt x="1" y="4887"/>
                      <a:pt x="715" y="5148"/>
                    </a:cubicBezTo>
                    <a:cubicBezTo>
                      <a:pt x="742" y="5159"/>
                      <a:pt x="768" y="5163"/>
                      <a:pt x="794" y="5163"/>
                    </a:cubicBezTo>
                    <a:cubicBezTo>
                      <a:pt x="1353" y="5163"/>
                      <a:pt x="1689" y="2929"/>
                      <a:pt x="2406" y="2053"/>
                    </a:cubicBezTo>
                    <a:cubicBezTo>
                      <a:pt x="3156" y="1124"/>
                      <a:pt x="4215" y="529"/>
                      <a:pt x="3953" y="112"/>
                    </a:cubicBezTo>
                    <a:cubicBezTo>
                      <a:pt x="3902" y="36"/>
                      <a:pt x="3807" y="0"/>
                      <a:pt x="3680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29" name="Google Shape;129;p4"/>
              <p:cNvSpPr/>
              <p:nvPr/>
            </p:nvSpPr>
            <p:spPr>
              <a:xfrm>
                <a:off x="1023625" y="1789050"/>
                <a:ext cx="20575" cy="20550"/>
              </a:xfrm>
              <a:custGeom>
                <a:avLst/>
                <a:gdLst/>
                <a:ahLst/>
                <a:cxnLst/>
                <a:rect l="l" t="t" r="r" b="b"/>
                <a:pathLst>
                  <a:path w="823" h="822" extrusionOk="0">
                    <a:moveTo>
                      <a:pt x="405" y="0"/>
                    </a:moveTo>
                    <a:cubicBezTo>
                      <a:pt x="179" y="0"/>
                      <a:pt x="1" y="191"/>
                      <a:pt x="1" y="417"/>
                    </a:cubicBezTo>
                    <a:cubicBezTo>
                      <a:pt x="1" y="643"/>
                      <a:pt x="179" y="822"/>
                      <a:pt x="405" y="822"/>
                    </a:cubicBezTo>
                    <a:cubicBezTo>
                      <a:pt x="632" y="822"/>
                      <a:pt x="822" y="643"/>
                      <a:pt x="822" y="417"/>
                    </a:cubicBezTo>
                    <a:cubicBezTo>
                      <a:pt x="822" y="191"/>
                      <a:pt x="632" y="0"/>
                      <a:pt x="405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</p:grpSp>
        <p:grpSp>
          <p:nvGrpSpPr>
            <p:cNvPr id="130" name="Google Shape;130;p4"/>
            <p:cNvGrpSpPr/>
            <p:nvPr/>
          </p:nvGrpSpPr>
          <p:grpSpPr>
            <a:xfrm rot="-705166">
              <a:off x="764605" y="339823"/>
              <a:ext cx="436681" cy="381309"/>
              <a:chOff x="2743525" y="601801"/>
              <a:chExt cx="333510" cy="291221"/>
            </a:xfrm>
          </p:grpSpPr>
          <p:sp>
            <p:nvSpPr>
              <p:cNvPr id="131" name="Google Shape;131;p4"/>
              <p:cNvSpPr/>
              <p:nvPr/>
            </p:nvSpPr>
            <p:spPr>
              <a:xfrm>
                <a:off x="2743525" y="601801"/>
                <a:ext cx="333510" cy="118908"/>
              </a:xfrm>
              <a:custGeom>
                <a:avLst/>
                <a:gdLst/>
                <a:ahLst/>
                <a:cxnLst/>
                <a:rect l="l" t="t" r="r" b="b"/>
                <a:pathLst>
                  <a:path w="14610" h="5209" extrusionOk="0">
                    <a:moveTo>
                      <a:pt x="11552" y="1"/>
                    </a:moveTo>
                    <a:cubicBezTo>
                      <a:pt x="8221" y="1"/>
                      <a:pt x="4891" y="370"/>
                      <a:pt x="1560" y="517"/>
                    </a:cubicBezTo>
                    <a:cubicBezTo>
                      <a:pt x="1" y="587"/>
                      <a:pt x="200" y="5208"/>
                      <a:pt x="1739" y="5208"/>
                    </a:cubicBezTo>
                    <a:cubicBezTo>
                      <a:pt x="1751" y="5208"/>
                      <a:pt x="1763" y="5208"/>
                      <a:pt x="1775" y="5208"/>
                    </a:cubicBezTo>
                    <a:lnTo>
                      <a:pt x="7406" y="4958"/>
                    </a:lnTo>
                    <a:lnTo>
                      <a:pt x="11395" y="4791"/>
                    </a:lnTo>
                    <a:cubicBezTo>
                      <a:pt x="11462" y="4788"/>
                      <a:pt x="11534" y="4786"/>
                      <a:pt x="11607" y="4786"/>
                    </a:cubicBezTo>
                    <a:cubicBezTo>
                      <a:pt x="11843" y="4786"/>
                      <a:pt x="12107" y="4799"/>
                      <a:pt x="12374" y="4799"/>
                    </a:cubicBezTo>
                    <a:cubicBezTo>
                      <a:pt x="12924" y="4799"/>
                      <a:pt x="13487" y="4745"/>
                      <a:pt x="13836" y="4410"/>
                    </a:cubicBezTo>
                    <a:cubicBezTo>
                      <a:pt x="14610" y="3696"/>
                      <a:pt x="14395" y="1767"/>
                      <a:pt x="14002" y="898"/>
                    </a:cubicBezTo>
                    <a:cubicBezTo>
                      <a:pt x="13741" y="302"/>
                      <a:pt x="13431" y="112"/>
                      <a:pt x="12990" y="40"/>
                    </a:cubicBezTo>
                    <a:cubicBezTo>
                      <a:pt x="12705" y="17"/>
                      <a:pt x="12419" y="5"/>
                      <a:pt x="12133" y="5"/>
                    </a:cubicBezTo>
                    <a:cubicBezTo>
                      <a:pt x="11939" y="2"/>
                      <a:pt x="11746" y="1"/>
                      <a:pt x="11552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32" name="Google Shape;132;p4"/>
              <p:cNvSpPr/>
              <p:nvPr/>
            </p:nvSpPr>
            <p:spPr>
              <a:xfrm>
                <a:off x="2746241" y="774181"/>
                <a:ext cx="329698" cy="118840"/>
              </a:xfrm>
              <a:custGeom>
                <a:avLst/>
                <a:gdLst/>
                <a:ahLst/>
                <a:cxnLst/>
                <a:rect l="l" t="t" r="r" b="b"/>
                <a:pathLst>
                  <a:path w="14443" h="5206" extrusionOk="0">
                    <a:moveTo>
                      <a:pt x="13042" y="1"/>
                    </a:moveTo>
                    <a:cubicBezTo>
                      <a:pt x="13025" y="1"/>
                      <a:pt x="13008" y="1"/>
                      <a:pt x="12991" y="2"/>
                    </a:cubicBezTo>
                    <a:lnTo>
                      <a:pt x="11800" y="50"/>
                    </a:lnTo>
                    <a:lnTo>
                      <a:pt x="1561" y="514"/>
                    </a:lnTo>
                    <a:cubicBezTo>
                      <a:pt x="1" y="585"/>
                      <a:pt x="188" y="5206"/>
                      <a:pt x="1739" y="5206"/>
                    </a:cubicBezTo>
                    <a:cubicBezTo>
                      <a:pt x="1751" y="5206"/>
                      <a:pt x="1763" y="5206"/>
                      <a:pt x="1775" y="5205"/>
                    </a:cubicBezTo>
                    <a:lnTo>
                      <a:pt x="7406" y="4955"/>
                    </a:lnTo>
                    <a:cubicBezTo>
                      <a:pt x="8788" y="4896"/>
                      <a:pt x="10300" y="4824"/>
                      <a:pt x="11717" y="4765"/>
                    </a:cubicBezTo>
                    <a:cubicBezTo>
                      <a:pt x="12693" y="4717"/>
                      <a:pt x="13729" y="4824"/>
                      <a:pt x="14110" y="3717"/>
                    </a:cubicBezTo>
                    <a:cubicBezTo>
                      <a:pt x="14416" y="2882"/>
                      <a:pt x="14442" y="1"/>
                      <a:pt x="13042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33" name="Google Shape;133;p4"/>
              <p:cNvSpPr/>
              <p:nvPr/>
            </p:nvSpPr>
            <p:spPr>
              <a:xfrm>
                <a:off x="2744552" y="616023"/>
                <a:ext cx="328145" cy="104961"/>
              </a:xfrm>
              <a:custGeom>
                <a:avLst/>
                <a:gdLst/>
                <a:ahLst/>
                <a:cxnLst/>
                <a:rect l="l" t="t" r="r" b="b"/>
                <a:pathLst>
                  <a:path w="14375" h="4598" extrusionOk="0">
                    <a:moveTo>
                      <a:pt x="1182" y="1"/>
                    </a:moveTo>
                    <a:cubicBezTo>
                      <a:pt x="0" y="674"/>
                      <a:pt x="273" y="4597"/>
                      <a:pt x="1698" y="4597"/>
                    </a:cubicBezTo>
                    <a:cubicBezTo>
                      <a:pt x="1708" y="4597"/>
                      <a:pt x="1719" y="4597"/>
                      <a:pt x="1730" y="4597"/>
                    </a:cubicBezTo>
                    <a:lnTo>
                      <a:pt x="7361" y="4347"/>
                    </a:lnTo>
                    <a:lnTo>
                      <a:pt x="11350" y="4168"/>
                    </a:lnTo>
                    <a:cubicBezTo>
                      <a:pt x="11417" y="4165"/>
                      <a:pt x="11489" y="4163"/>
                      <a:pt x="11562" y="4163"/>
                    </a:cubicBezTo>
                    <a:cubicBezTo>
                      <a:pt x="11798" y="4163"/>
                      <a:pt x="12062" y="4176"/>
                      <a:pt x="12329" y="4176"/>
                    </a:cubicBezTo>
                    <a:cubicBezTo>
                      <a:pt x="12879" y="4176"/>
                      <a:pt x="13442" y="4122"/>
                      <a:pt x="13791" y="3787"/>
                    </a:cubicBezTo>
                    <a:cubicBezTo>
                      <a:pt x="14291" y="3334"/>
                      <a:pt x="14374" y="2382"/>
                      <a:pt x="14279" y="1525"/>
                    </a:cubicBezTo>
                    <a:lnTo>
                      <a:pt x="14279" y="1525"/>
                    </a:lnTo>
                    <a:cubicBezTo>
                      <a:pt x="11338" y="2525"/>
                      <a:pt x="8123" y="2668"/>
                      <a:pt x="4992" y="2668"/>
                    </a:cubicBezTo>
                    <a:cubicBezTo>
                      <a:pt x="4016" y="2668"/>
                      <a:pt x="2980" y="2632"/>
                      <a:pt x="2146" y="2120"/>
                    </a:cubicBezTo>
                    <a:cubicBezTo>
                      <a:pt x="1444" y="1680"/>
                      <a:pt x="980" y="763"/>
                      <a:pt x="1182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34" name="Google Shape;134;p4"/>
              <p:cNvSpPr/>
              <p:nvPr/>
            </p:nvSpPr>
            <p:spPr>
              <a:xfrm>
                <a:off x="2746196" y="786440"/>
                <a:ext cx="325680" cy="106582"/>
              </a:xfrm>
              <a:custGeom>
                <a:avLst/>
                <a:gdLst/>
                <a:ahLst/>
                <a:cxnLst/>
                <a:rect l="l" t="t" r="r" b="b"/>
                <a:pathLst>
                  <a:path w="14267" h="4669" extrusionOk="0">
                    <a:moveTo>
                      <a:pt x="1372" y="1"/>
                    </a:moveTo>
                    <a:lnTo>
                      <a:pt x="1372" y="1"/>
                    </a:lnTo>
                    <a:cubicBezTo>
                      <a:pt x="0" y="403"/>
                      <a:pt x="238" y="4669"/>
                      <a:pt x="1722" y="4669"/>
                    </a:cubicBezTo>
                    <a:cubicBezTo>
                      <a:pt x="1732" y="4669"/>
                      <a:pt x="1743" y="4669"/>
                      <a:pt x="1753" y="4668"/>
                    </a:cubicBezTo>
                    <a:lnTo>
                      <a:pt x="7397" y="4418"/>
                    </a:lnTo>
                    <a:cubicBezTo>
                      <a:pt x="8778" y="4359"/>
                      <a:pt x="10290" y="4287"/>
                      <a:pt x="11719" y="4228"/>
                    </a:cubicBezTo>
                    <a:cubicBezTo>
                      <a:pt x="12695" y="4192"/>
                      <a:pt x="13731" y="4299"/>
                      <a:pt x="14112" y="3192"/>
                    </a:cubicBezTo>
                    <a:cubicBezTo>
                      <a:pt x="14207" y="2858"/>
                      <a:pt x="14255" y="2525"/>
                      <a:pt x="14266" y="2192"/>
                    </a:cubicBezTo>
                    <a:lnTo>
                      <a:pt x="14266" y="2192"/>
                    </a:lnTo>
                    <a:cubicBezTo>
                      <a:pt x="12488" y="2567"/>
                      <a:pt x="10682" y="2755"/>
                      <a:pt x="8874" y="2755"/>
                    </a:cubicBezTo>
                    <a:cubicBezTo>
                      <a:pt x="7753" y="2755"/>
                      <a:pt x="6632" y="2683"/>
                      <a:pt x="5515" y="2537"/>
                    </a:cubicBezTo>
                    <a:cubicBezTo>
                      <a:pt x="4587" y="2418"/>
                      <a:pt x="3646" y="2239"/>
                      <a:pt x="2836" y="1763"/>
                    </a:cubicBezTo>
                    <a:cubicBezTo>
                      <a:pt x="2158" y="1370"/>
                      <a:pt x="1586" y="739"/>
                      <a:pt x="1372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</p:grpSp>
        <p:grpSp>
          <p:nvGrpSpPr>
            <p:cNvPr id="135" name="Google Shape;135;p4"/>
            <p:cNvGrpSpPr/>
            <p:nvPr/>
          </p:nvGrpSpPr>
          <p:grpSpPr>
            <a:xfrm rot="1251702">
              <a:off x="7652250" y="-143698"/>
              <a:ext cx="612129" cy="587789"/>
              <a:chOff x="1761950" y="1669000"/>
              <a:chExt cx="482700" cy="529100"/>
            </a:xfrm>
          </p:grpSpPr>
          <p:sp>
            <p:nvSpPr>
              <p:cNvPr id="136" name="Google Shape;136;p4"/>
              <p:cNvSpPr/>
              <p:nvPr/>
            </p:nvSpPr>
            <p:spPr>
              <a:xfrm>
                <a:off x="1761950" y="1669000"/>
                <a:ext cx="482700" cy="529100"/>
              </a:xfrm>
              <a:custGeom>
                <a:avLst/>
                <a:gdLst/>
                <a:ahLst/>
                <a:cxnLst/>
                <a:rect l="l" t="t" r="r" b="b"/>
                <a:pathLst>
                  <a:path w="19308" h="21164" extrusionOk="0">
                    <a:moveTo>
                      <a:pt x="8652" y="3590"/>
                    </a:moveTo>
                    <a:cubicBezTo>
                      <a:pt x="9200" y="3590"/>
                      <a:pt x="9762" y="3731"/>
                      <a:pt x="10282" y="4028"/>
                    </a:cubicBezTo>
                    <a:cubicBezTo>
                      <a:pt x="11794" y="4897"/>
                      <a:pt x="12366" y="6767"/>
                      <a:pt x="11532" y="8207"/>
                    </a:cubicBezTo>
                    <a:cubicBezTo>
                      <a:pt x="10983" y="9165"/>
                      <a:pt x="9973" y="9693"/>
                      <a:pt x="8916" y="9693"/>
                    </a:cubicBezTo>
                    <a:cubicBezTo>
                      <a:pt x="8369" y="9693"/>
                      <a:pt x="7809" y="9551"/>
                      <a:pt x="7294" y="9255"/>
                    </a:cubicBezTo>
                    <a:cubicBezTo>
                      <a:pt x="5770" y="8386"/>
                      <a:pt x="5210" y="6517"/>
                      <a:pt x="6043" y="5064"/>
                    </a:cubicBezTo>
                    <a:cubicBezTo>
                      <a:pt x="6592" y="4115"/>
                      <a:pt x="7595" y="3590"/>
                      <a:pt x="8652" y="3590"/>
                    </a:cubicBezTo>
                    <a:close/>
                    <a:moveTo>
                      <a:pt x="8921" y="0"/>
                    </a:moveTo>
                    <a:cubicBezTo>
                      <a:pt x="3425" y="0"/>
                      <a:pt x="1" y="7231"/>
                      <a:pt x="3460" y="11124"/>
                    </a:cubicBezTo>
                    <a:cubicBezTo>
                      <a:pt x="4980" y="12835"/>
                      <a:pt x="6651" y="13348"/>
                      <a:pt x="8108" y="13348"/>
                    </a:cubicBezTo>
                    <a:cubicBezTo>
                      <a:pt x="10292" y="13348"/>
                      <a:pt x="11996" y="12196"/>
                      <a:pt x="11997" y="12196"/>
                    </a:cubicBezTo>
                    <a:lnTo>
                      <a:pt x="11997" y="12196"/>
                    </a:lnTo>
                    <a:cubicBezTo>
                      <a:pt x="11997" y="12196"/>
                      <a:pt x="10818" y="15958"/>
                      <a:pt x="7520" y="16423"/>
                    </a:cubicBezTo>
                    <a:cubicBezTo>
                      <a:pt x="4210" y="16899"/>
                      <a:pt x="1912" y="17518"/>
                      <a:pt x="2305" y="19173"/>
                    </a:cubicBezTo>
                    <a:cubicBezTo>
                      <a:pt x="2626" y="20508"/>
                      <a:pt x="3836" y="21163"/>
                      <a:pt x="5444" y="21163"/>
                    </a:cubicBezTo>
                    <a:cubicBezTo>
                      <a:pt x="8423" y="21163"/>
                      <a:pt x="12767" y="18912"/>
                      <a:pt x="15342" y="14565"/>
                    </a:cubicBezTo>
                    <a:cubicBezTo>
                      <a:pt x="19307" y="7874"/>
                      <a:pt x="17033" y="1873"/>
                      <a:pt x="10592" y="218"/>
                    </a:cubicBezTo>
                    <a:cubicBezTo>
                      <a:pt x="10018" y="69"/>
                      <a:pt x="9460" y="0"/>
                      <a:pt x="8921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37" name="Google Shape;137;p4"/>
              <p:cNvSpPr/>
              <p:nvPr/>
            </p:nvSpPr>
            <p:spPr>
              <a:xfrm>
                <a:off x="2046075" y="2061100"/>
                <a:ext cx="36350" cy="36050"/>
              </a:xfrm>
              <a:custGeom>
                <a:avLst/>
                <a:gdLst/>
                <a:ahLst/>
                <a:cxnLst/>
                <a:rect l="l" t="t" r="r" b="b"/>
                <a:pathLst>
                  <a:path w="1454" h="1442" extrusionOk="0">
                    <a:moveTo>
                      <a:pt x="727" y="0"/>
                    </a:moveTo>
                    <a:cubicBezTo>
                      <a:pt x="322" y="0"/>
                      <a:pt x="1" y="322"/>
                      <a:pt x="1" y="727"/>
                    </a:cubicBezTo>
                    <a:cubicBezTo>
                      <a:pt x="1" y="1120"/>
                      <a:pt x="322" y="1441"/>
                      <a:pt x="727" y="1441"/>
                    </a:cubicBezTo>
                    <a:cubicBezTo>
                      <a:pt x="1132" y="1441"/>
                      <a:pt x="1453" y="1120"/>
                      <a:pt x="1453" y="727"/>
                    </a:cubicBezTo>
                    <a:cubicBezTo>
                      <a:pt x="1453" y="322"/>
                      <a:pt x="1132" y="0"/>
                      <a:pt x="727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38" name="Google Shape;138;p4"/>
              <p:cNvSpPr/>
              <p:nvPr/>
            </p:nvSpPr>
            <p:spPr>
              <a:xfrm>
                <a:off x="1866425" y="2108000"/>
                <a:ext cx="179675" cy="64750"/>
              </a:xfrm>
              <a:custGeom>
                <a:avLst/>
                <a:gdLst/>
                <a:ahLst/>
                <a:cxnLst/>
                <a:rect l="l" t="t" r="r" b="b"/>
                <a:pathLst>
                  <a:path w="7187" h="2590" extrusionOk="0">
                    <a:moveTo>
                      <a:pt x="6473" y="0"/>
                    </a:moveTo>
                    <a:cubicBezTo>
                      <a:pt x="5731" y="0"/>
                      <a:pt x="4264" y="1127"/>
                      <a:pt x="2950" y="1127"/>
                    </a:cubicBezTo>
                    <a:cubicBezTo>
                      <a:pt x="2917" y="1127"/>
                      <a:pt x="2885" y="1126"/>
                      <a:pt x="2853" y="1125"/>
                    </a:cubicBezTo>
                    <a:cubicBezTo>
                      <a:pt x="2772" y="1122"/>
                      <a:pt x="2693" y="1120"/>
                      <a:pt x="2615" y="1120"/>
                    </a:cubicBezTo>
                    <a:cubicBezTo>
                      <a:pt x="1103" y="1120"/>
                      <a:pt x="0" y="1654"/>
                      <a:pt x="555" y="2220"/>
                    </a:cubicBezTo>
                    <a:cubicBezTo>
                      <a:pt x="816" y="2482"/>
                      <a:pt x="1430" y="2589"/>
                      <a:pt x="2132" y="2589"/>
                    </a:cubicBezTo>
                    <a:cubicBezTo>
                      <a:pt x="3028" y="2589"/>
                      <a:pt x="4069" y="2414"/>
                      <a:pt x="4710" y="2161"/>
                    </a:cubicBezTo>
                    <a:cubicBezTo>
                      <a:pt x="5853" y="1708"/>
                      <a:pt x="7187" y="756"/>
                      <a:pt x="6853" y="196"/>
                    </a:cubicBezTo>
                    <a:cubicBezTo>
                      <a:pt x="6770" y="57"/>
                      <a:pt x="6640" y="0"/>
                      <a:pt x="6473" y="0"/>
                    </a:cubicBezTo>
                    <a:close/>
                  </a:path>
                </a:pathLst>
              </a:custGeom>
              <a:solidFill>
                <a:srgbClr val="8F588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</p:grpSp>
        <p:grpSp>
          <p:nvGrpSpPr>
            <p:cNvPr id="139" name="Google Shape;139;p4"/>
            <p:cNvGrpSpPr/>
            <p:nvPr/>
          </p:nvGrpSpPr>
          <p:grpSpPr>
            <a:xfrm rot="4572509">
              <a:off x="8551189" y="72890"/>
              <a:ext cx="651112" cy="559644"/>
              <a:chOff x="5413039" y="3695766"/>
              <a:chExt cx="458683" cy="430121"/>
            </a:xfrm>
          </p:grpSpPr>
          <p:sp>
            <p:nvSpPr>
              <p:cNvPr id="140" name="Google Shape;140;p4"/>
              <p:cNvSpPr/>
              <p:nvPr/>
            </p:nvSpPr>
            <p:spPr>
              <a:xfrm>
                <a:off x="5413039" y="3720424"/>
                <a:ext cx="441374" cy="403818"/>
              </a:xfrm>
              <a:custGeom>
                <a:avLst/>
                <a:gdLst/>
                <a:ahLst/>
                <a:cxnLst/>
                <a:rect l="l" t="t" r="r" b="b"/>
                <a:pathLst>
                  <a:path w="13962" h="12774" extrusionOk="0">
                    <a:moveTo>
                      <a:pt x="11855" y="1"/>
                    </a:moveTo>
                    <a:cubicBezTo>
                      <a:pt x="11483" y="1"/>
                      <a:pt x="11125" y="143"/>
                      <a:pt x="10783" y="362"/>
                    </a:cubicBezTo>
                    <a:cubicBezTo>
                      <a:pt x="10080" y="803"/>
                      <a:pt x="9473" y="1577"/>
                      <a:pt x="9020" y="2053"/>
                    </a:cubicBezTo>
                    <a:cubicBezTo>
                      <a:pt x="7961" y="3172"/>
                      <a:pt x="6937" y="4327"/>
                      <a:pt x="5865" y="5410"/>
                    </a:cubicBezTo>
                    <a:lnTo>
                      <a:pt x="1031" y="10244"/>
                    </a:lnTo>
                    <a:cubicBezTo>
                      <a:pt x="0" y="11285"/>
                      <a:pt x="1012" y="12773"/>
                      <a:pt x="2146" y="12773"/>
                    </a:cubicBezTo>
                    <a:cubicBezTo>
                      <a:pt x="2478" y="12773"/>
                      <a:pt x="2822" y="12645"/>
                      <a:pt x="3127" y="12340"/>
                    </a:cubicBezTo>
                    <a:lnTo>
                      <a:pt x="7961" y="7506"/>
                    </a:lnTo>
                    <a:cubicBezTo>
                      <a:pt x="9437" y="6018"/>
                      <a:pt x="10890" y="4529"/>
                      <a:pt x="12378" y="3065"/>
                    </a:cubicBezTo>
                    <a:cubicBezTo>
                      <a:pt x="13259" y="2196"/>
                      <a:pt x="13962" y="434"/>
                      <a:pt x="12140" y="29"/>
                    </a:cubicBezTo>
                    <a:cubicBezTo>
                      <a:pt x="12044" y="10"/>
                      <a:pt x="11949" y="1"/>
                      <a:pt x="11855" y="1"/>
                    </a:cubicBezTo>
                    <a:close/>
                  </a:path>
                </a:pathLst>
              </a:custGeom>
              <a:solidFill>
                <a:srgbClr val="EE452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41" name="Google Shape;141;p4"/>
              <p:cNvSpPr/>
              <p:nvPr/>
            </p:nvSpPr>
            <p:spPr>
              <a:xfrm>
                <a:off x="5421542" y="3695766"/>
                <a:ext cx="202130" cy="185818"/>
              </a:xfrm>
              <a:custGeom>
                <a:avLst/>
                <a:gdLst/>
                <a:ahLst/>
                <a:cxnLst/>
                <a:rect l="l" t="t" r="r" b="b"/>
                <a:pathLst>
                  <a:path w="6394" h="5878" extrusionOk="0">
                    <a:moveTo>
                      <a:pt x="3377" y="1386"/>
                    </a:moveTo>
                    <a:cubicBezTo>
                      <a:pt x="3636" y="1386"/>
                      <a:pt x="3893" y="1451"/>
                      <a:pt x="4120" y="1595"/>
                    </a:cubicBezTo>
                    <a:cubicBezTo>
                      <a:pt x="4882" y="2023"/>
                      <a:pt x="5156" y="2988"/>
                      <a:pt x="4715" y="3750"/>
                    </a:cubicBezTo>
                    <a:lnTo>
                      <a:pt x="4727" y="3750"/>
                    </a:lnTo>
                    <a:cubicBezTo>
                      <a:pt x="4424" y="4252"/>
                      <a:pt x="3897" y="4530"/>
                      <a:pt x="3356" y="4530"/>
                    </a:cubicBezTo>
                    <a:cubicBezTo>
                      <a:pt x="3089" y="4530"/>
                      <a:pt x="2820" y="4463"/>
                      <a:pt x="2572" y="4321"/>
                    </a:cubicBezTo>
                    <a:cubicBezTo>
                      <a:pt x="1822" y="3881"/>
                      <a:pt x="1560" y="2940"/>
                      <a:pt x="1977" y="2178"/>
                    </a:cubicBezTo>
                    <a:cubicBezTo>
                      <a:pt x="2253" y="1690"/>
                      <a:pt x="2818" y="1386"/>
                      <a:pt x="3377" y="1386"/>
                    </a:cubicBezTo>
                    <a:close/>
                    <a:moveTo>
                      <a:pt x="3408" y="1"/>
                    </a:moveTo>
                    <a:cubicBezTo>
                      <a:pt x="2358" y="1"/>
                      <a:pt x="1294" y="569"/>
                      <a:pt x="774" y="1488"/>
                    </a:cubicBezTo>
                    <a:cubicBezTo>
                      <a:pt x="0" y="2904"/>
                      <a:pt x="500" y="4678"/>
                      <a:pt x="1905" y="5488"/>
                    </a:cubicBezTo>
                    <a:cubicBezTo>
                      <a:pt x="2370" y="5752"/>
                      <a:pt x="2877" y="5878"/>
                      <a:pt x="3377" y="5878"/>
                    </a:cubicBezTo>
                    <a:cubicBezTo>
                      <a:pt x="4387" y="5878"/>
                      <a:pt x="5368" y="5364"/>
                      <a:pt x="5918" y="4440"/>
                    </a:cubicBezTo>
                    <a:cubicBezTo>
                      <a:pt x="6299" y="3762"/>
                      <a:pt x="6394" y="2964"/>
                      <a:pt x="6215" y="2226"/>
                    </a:cubicBezTo>
                    <a:cubicBezTo>
                      <a:pt x="5989" y="1452"/>
                      <a:pt x="5489" y="797"/>
                      <a:pt x="4810" y="392"/>
                    </a:cubicBezTo>
                    <a:cubicBezTo>
                      <a:pt x="4383" y="124"/>
                      <a:pt x="3897" y="1"/>
                      <a:pt x="3408" y="1"/>
                    </a:cubicBezTo>
                    <a:close/>
                  </a:path>
                </a:pathLst>
              </a:custGeom>
              <a:solidFill>
                <a:srgbClr val="EE452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42" name="Google Shape;142;p4"/>
              <p:cNvSpPr/>
              <p:nvPr/>
            </p:nvSpPr>
            <p:spPr>
              <a:xfrm>
                <a:off x="5668043" y="3938552"/>
                <a:ext cx="203679" cy="187336"/>
              </a:xfrm>
              <a:custGeom>
                <a:avLst/>
                <a:gdLst/>
                <a:ahLst/>
                <a:cxnLst/>
                <a:rect l="l" t="t" r="r" b="b"/>
                <a:pathLst>
                  <a:path w="6443" h="5926" extrusionOk="0">
                    <a:moveTo>
                      <a:pt x="3429" y="1385"/>
                    </a:moveTo>
                    <a:cubicBezTo>
                      <a:pt x="3690" y="1385"/>
                      <a:pt x="3950" y="1451"/>
                      <a:pt x="4180" y="1594"/>
                    </a:cubicBezTo>
                    <a:cubicBezTo>
                      <a:pt x="4930" y="2023"/>
                      <a:pt x="5204" y="2987"/>
                      <a:pt x="4775" y="3749"/>
                    </a:cubicBezTo>
                    <a:lnTo>
                      <a:pt x="4763" y="3749"/>
                    </a:lnTo>
                    <a:cubicBezTo>
                      <a:pt x="4459" y="4210"/>
                      <a:pt x="3959" y="4461"/>
                      <a:pt x="3446" y="4461"/>
                    </a:cubicBezTo>
                    <a:cubicBezTo>
                      <a:pt x="3178" y="4461"/>
                      <a:pt x="2906" y="4392"/>
                      <a:pt x="2656" y="4249"/>
                    </a:cubicBezTo>
                    <a:cubicBezTo>
                      <a:pt x="1930" y="3833"/>
                      <a:pt x="1656" y="2928"/>
                      <a:pt x="2025" y="2178"/>
                    </a:cubicBezTo>
                    <a:cubicBezTo>
                      <a:pt x="2301" y="1690"/>
                      <a:pt x="2867" y="1385"/>
                      <a:pt x="3429" y="1385"/>
                    </a:cubicBezTo>
                    <a:close/>
                    <a:moveTo>
                      <a:pt x="3450" y="0"/>
                    </a:moveTo>
                    <a:cubicBezTo>
                      <a:pt x="2401" y="0"/>
                      <a:pt x="1334" y="569"/>
                      <a:pt x="822" y="1487"/>
                    </a:cubicBezTo>
                    <a:cubicBezTo>
                      <a:pt x="1" y="2904"/>
                      <a:pt x="501" y="4714"/>
                      <a:pt x="1918" y="5535"/>
                    </a:cubicBezTo>
                    <a:cubicBezTo>
                      <a:pt x="2381" y="5800"/>
                      <a:pt x="2887" y="5926"/>
                      <a:pt x="3386" y="5926"/>
                    </a:cubicBezTo>
                    <a:cubicBezTo>
                      <a:pt x="4413" y="5926"/>
                      <a:pt x="5413" y="5393"/>
                      <a:pt x="5966" y="4440"/>
                    </a:cubicBezTo>
                    <a:cubicBezTo>
                      <a:pt x="6335" y="3761"/>
                      <a:pt x="6442" y="2963"/>
                      <a:pt x="6252" y="2225"/>
                    </a:cubicBezTo>
                    <a:cubicBezTo>
                      <a:pt x="6037" y="1451"/>
                      <a:pt x="5537" y="796"/>
                      <a:pt x="4847" y="392"/>
                    </a:cubicBezTo>
                    <a:cubicBezTo>
                      <a:pt x="4423" y="123"/>
                      <a:pt x="3939" y="0"/>
                      <a:pt x="3450" y="0"/>
                    </a:cubicBezTo>
                    <a:close/>
                  </a:path>
                </a:pathLst>
              </a:custGeom>
              <a:solidFill>
                <a:srgbClr val="EE452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43" name="Google Shape;143;p4"/>
              <p:cNvSpPr/>
              <p:nvPr/>
            </p:nvSpPr>
            <p:spPr>
              <a:xfrm>
                <a:off x="5415884" y="3734871"/>
                <a:ext cx="203648" cy="149717"/>
              </a:xfrm>
              <a:custGeom>
                <a:avLst/>
                <a:gdLst/>
                <a:ahLst/>
                <a:cxnLst/>
                <a:rect l="l" t="t" r="r" b="b"/>
                <a:pathLst>
                  <a:path w="6442" h="4736" extrusionOk="0">
                    <a:moveTo>
                      <a:pt x="1108" y="0"/>
                    </a:moveTo>
                    <a:cubicBezTo>
                      <a:pt x="1060" y="84"/>
                      <a:pt x="1001" y="167"/>
                      <a:pt x="953" y="251"/>
                    </a:cubicBezTo>
                    <a:cubicBezTo>
                      <a:pt x="1" y="1858"/>
                      <a:pt x="751" y="3941"/>
                      <a:pt x="2513" y="4561"/>
                    </a:cubicBezTo>
                    <a:cubicBezTo>
                      <a:pt x="2845" y="4680"/>
                      <a:pt x="3182" y="4735"/>
                      <a:pt x="3512" y="4735"/>
                    </a:cubicBezTo>
                    <a:cubicBezTo>
                      <a:pt x="4932" y="4735"/>
                      <a:pt x="6220" y="3701"/>
                      <a:pt x="6442" y="2203"/>
                    </a:cubicBezTo>
                    <a:lnTo>
                      <a:pt x="6442" y="2203"/>
                    </a:lnTo>
                    <a:cubicBezTo>
                      <a:pt x="5930" y="2406"/>
                      <a:pt x="5394" y="2537"/>
                      <a:pt x="4858" y="2596"/>
                    </a:cubicBezTo>
                    <a:cubicBezTo>
                      <a:pt x="4529" y="3092"/>
                      <a:pt x="4041" y="3310"/>
                      <a:pt x="3558" y="3310"/>
                    </a:cubicBezTo>
                    <a:cubicBezTo>
                      <a:pt x="2694" y="3310"/>
                      <a:pt x="1846" y="2614"/>
                      <a:pt x="1953" y="1560"/>
                    </a:cubicBezTo>
                    <a:cubicBezTo>
                      <a:pt x="1525" y="1132"/>
                      <a:pt x="1239" y="596"/>
                      <a:pt x="1108" y="0"/>
                    </a:cubicBezTo>
                    <a:close/>
                  </a:path>
                </a:pathLst>
              </a:custGeom>
              <a:solidFill>
                <a:srgbClr val="BF361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44" name="Google Shape;144;p4"/>
              <p:cNvSpPr/>
              <p:nvPr/>
            </p:nvSpPr>
            <p:spPr>
              <a:xfrm>
                <a:off x="5413039" y="3751816"/>
                <a:ext cx="422944" cy="372427"/>
              </a:xfrm>
              <a:custGeom>
                <a:avLst/>
                <a:gdLst/>
                <a:ahLst/>
                <a:cxnLst/>
                <a:rect l="l" t="t" r="r" b="b"/>
                <a:pathLst>
                  <a:path w="13379" h="11781" extrusionOk="0">
                    <a:moveTo>
                      <a:pt x="13259" y="0"/>
                    </a:moveTo>
                    <a:lnTo>
                      <a:pt x="13259" y="0"/>
                    </a:lnTo>
                    <a:cubicBezTo>
                      <a:pt x="10592" y="2405"/>
                      <a:pt x="7830" y="4691"/>
                      <a:pt x="4948" y="6858"/>
                    </a:cubicBezTo>
                    <a:cubicBezTo>
                      <a:pt x="4294" y="7358"/>
                      <a:pt x="3615" y="7858"/>
                      <a:pt x="2829" y="8132"/>
                    </a:cubicBezTo>
                    <a:cubicBezTo>
                      <a:pt x="2555" y="8227"/>
                      <a:pt x="2258" y="8287"/>
                      <a:pt x="1972" y="8311"/>
                    </a:cubicBezTo>
                    <a:lnTo>
                      <a:pt x="1031" y="9251"/>
                    </a:lnTo>
                    <a:cubicBezTo>
                      <a:pt x="0" y="10292"/>
                      <a:pt x="1012" y="11780"/>
                      <a:pt x="2146" y="11780"/>
                    </a:cubicBezTo>
                    <a:cubicBezTo>
                      <a:pt x="2478" y="11780"/>
                      <a:pt x="2822" y="11652"/>
                      <a:pt x="3127" y="11347"/>
                    </a:cubicBezTo>
                    <a:lnTo>
                      <a:pt x="7961" y="6513"/>
                    </a:lnTo>
                    <a:cubicBezTo>
                      <a:pt x="9437" y="5025"/>
                      <a:pt x="10890" y="3536"/>
                      <a:pt x="12378" y="2072"/>
                    </a:cubicBezTo>
                    <a:cubicBezTo>
                      <a:pt x="12914" y="1536"/>
                      <a:pt x="13378" y="679"/>
                      <a:pt x="13259" y="0"/>
                    </a:cubicBezTo>
                    <a:close/>
                  </a:path>
                </a:pathLst>
              </a:custGeom>
              <a:solidFill>
                <a:srgbClr val="BF361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45" name="Google Shape;145;p4"/>
              <p:cNvSpPr/>
              <p:nvPr/>
            </p:nvSpPr>
            <p:spPr>
              <a:xfrm>
                <a:off x="5670319" y="3993811"/>
                <a:ext cx="198748" cy="130781"/>
              </a:xfrm>
              <a:custGeom>
                <a:avLst/>
                <a:gdLst/>
                <a:ahLst/>
                <a:cxnLst/>
                <a:rect l="l" t="t" r="r" b="b"/>
                <a:pathLst>
                  <a:path w="6287" h="4137" extrusionOk="0">
                    <a:moveTo>
                      <a:pt x="619" y="1"/>
                    </a:moveTo>
                    <a:lnTo>
                      <a:pt x="619" y="1"/>
                    </a:lnTo>
                    <a:cubicBezTo>
                      <a:pt x="0" y="1442"/>
                      <a:pt x="608" y="3108"/>
                      <a:pt x="2001" y="3811"/>
                    </a:cubicBezTo>
                    <a:cubicBezTo>
                      <a:pt x="2430" y="4031"/>
                      <a:pt x="2890" y="4136"/>
                      <a:pt x="3343" y="4136"/>
                    </a:cubicBezTo>
                    <a:cubicBezTo>
                      <a:pt x="4358" y="4136"/>
                      <a:pt x="5342" y="3610"/>
                      <a:pt x="5894" y="2680"/>
                    </a:cubicBezTo>
                    <a:cubicBezTo>
                      <a:pt x="6156" y="2204"/>
                      <a:pt x="6287" y="1680"/>
                      <a:pt x="6275" y="1144"/>
                    </a:cubicBezTo>
                    <a:lnTo>
                      <a:pt x="6275" y="1144"/>
                    </a:lnTo>
                    <a:cubicBezTo>
                      <a:pt x="5811" y="1311"/>
                      <a:pt x="5346" y="1454"/>
                      <a:pt x="4858" y="1537"/>
                    </a:cubicBezTo>
                    <a:cubicBezTo>
                      <a:pt x="4834" y="1704"/>
                      <a:pt x="4775" y="1858"/>
                      <a:pt x="4691" y="2001"/>
                    </a:cubicBezTo>
                    <a:cubicBezTo>
                      <a:pt x="4375" y="2554"/>
                      <a:pt x="3859" y="2798"/>
                      <a:pt x="3347" y="2798"/>
                    </a:cubicBezTo>
                    <a:cubicBezTo>
                      <a:pt x="2492" y="2798"/>
                      <a:pt x="1646" y="2118"/>
                      <a:pt x="1751" y="1061"/>
                    </a:cubicBezTo>
                    <a:cubicBezTo>
                      <a:pt x="1298" y="799"/>
                      <a:pt x="905" y="441"/>
                      <a:pt x="619" y="1"/>
                    </a:cubicBezTo>
                    <a:close/>
                  </a:path>
                </a:pathLst>
              </a:custGeom>
              <a:solidFill>
                <a:srgbClr val="BF361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2913332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bg>
      <p:bgPr>
        <a:noFill/>
        <a:effectLst/>
      </p:bgPr>
    </p:bg>
    <p:spTree>
      <p:nvGrpSpPr>
        <p:cNvPr id="1" name="Shape 242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072872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hree Columns ">
  <p:cSld name="Title and three Columns ">
    <p:bg>
      <p:bgPr>
        <a:solidFill>
          <a:schemeClr val="lt1"/>
        </a:solidFill>
        <a:effectLst/>
      </p:bgPr>
    </p:bg>
    <p:spTree>
      <p:nvGrpSpPr>
        <p:cNvPr id="1" name="Shape 2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5" name="Google Shape;295;p16"/>
          <p:cNvSpPr/>
          <p:nvPr/>
        </p:nvSpPr>
        <p:spPr>
          <a:xfrm rot="10800000" flipH="1">
            <a:off x="0" y="39"/>
            <a:ext cx="12204803" cy="7480259"/>
          </a:xfrm>
          <a:custGeom>
            <a:avLst/>
            <a:gdLst/>
            <a:ahLst/>
            <a:cxnLst/>
            <a:rect l="l" t="t" r="r" b="b"/>
            <a:pathLst>
              <a:path w="67748" h="49441" extrusionOk="0">
                <a:moveTo>
                  <a:pt x="40003" y="0"/>
                </a:moveTo>
                <a:cubicBezTo>
                  <a:pt x="36827" y="0"/>
                  <a:pt x="33637" y="786"/>
                  <a:pt x="30707" y="2029"/>
                </a:cubicBezTo>
                <a:cubicBezTo>
                  <a:pt x="27849" y="3232"/>
                  <a:pt x="25075" y="4958"/>
                  <a:pt x="23396" y="7566"/>
                </a:cubicBezTo>
                <a:cubicBezTo>
                  <a:pt x="21503" y="10507"/>
                  <a:pt x="21087" y="14388"/>
                  <a:pt x="18539" y="16769"/>
                </a:cubicBezTo>
                <a:cubicBezTo>
                  <a:pt x="15300" y="19794"/>
                  <a:pt x="9811" y="19305"/>
                  <a:pt x="6644" y="22413"/>
                </a:cubicBezTo>
                <a:cubicBezTo>
                  <a:pt x="4144" y="24866"/>
                  <a:pt x="3894" y="28830"/>
                  <a:pt x="4406" y="32307"/>
                </a:cubicBezTo>
                <a:cubicBezTo>
                  <a:pt x="5144" y="37331"/>
                  <a:pt x="8025" y="48226"/>
                  <a:pt x="1" y="49416"/>
                </a:cubicBezTo>
                <a:cubicBezTo>
                  <a:pt x="5692" y="49428"/>
                  <a:pt x="11383" y="49440"/>
                  <a:pt x="17074" y="49440"/>
                </a:cubicBezTo>
                <a:lnTo>
                  <a:pt x="67747" y="49440"/>
                </a:lnTo>
                <a:cubicBezTo>
                  <a:pt x="62366" y="49440"/>
                  <a:pt x="60449" y="45332"/>
                  <a:pt x="60449" y="40534"/>
                </a:cubicBezTo>
                <a:cubicBezTo>
                  <a:pt x="60449" y="35546"/>
                  <a:pt x="64354" y="31057"/>
                  <a:pt x="63580" y="26068"/>
                </a:cubicBezTo>
                <a:cubicBezTo>
                  <a:pt x="63044" y="22675"/>
                  <a:pt x="60318" y="20329"/>
                  <a:pt x="58472" y="17627"/>
                </a:cubicBezTo>
                <a:cubicBezTo>
                  <a:pt x="56424" y="14638"/>
                  <a:pt x="55079" y="11197"/>
                  <a:pt x="53603" y="7911"/>
                </a:cubicBezTo>
                <a:cubicBezTo>
                  <a:pt x="51817" y="3923"/>
                  <a:pt x="47780" y="1196"/>
                  <a:pt x="43506" y="339"/>
                </a:cubicBezTo>
                <a:cubicBezTo>
                  <a:pt x="42350" y="107"/>
                  <a:pt x="41177" y="0"/>
                  <a:pt x="40003" y="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96" name="Google Shape;296;p16"/>
          <p:cNvSpPr txBox="1">
            <a:spLocks noGrp="1"/>
          </p:cNvSpPr>
          <p:nvPr>
            <p:ph type="title"/>
          </p:nvPr>
        </p:nvSpPr>
        <p:spPr>
          <a:xfrm>
            <a:off x="965200" y="593367"/>
            <a:ext cx="6021600" cy="872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500"/>
              <a:buNone/>
              <a:defRPr sz="4000">
                <a:solidFill>
                  <a:schemeClr val="dk2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Comfortaa"/>
                <a:ea typeface="Comfortaa"/>
                <a:cs typeface="Comfortaa"/>
                <a:sym typeface="Comfortaa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Comfortaa"/>
                <a:ea typeface="Comfortaa"/>
                <a:cs typeface="Comfortaa"/>
                <a:sym typeface="Comfortaa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Comfortaa"/>
                <a:ea typeface="Comfortaa"/>
                <a:cs typeface="Comfortaa"/>
                <a:sym typeface="Comfortaa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Comfortaa"/>
                <a:ea typeface="Comfortaa"/>
                <a:cs typeface="Comfortaa"/>
                <a:sym typeface="Comfortaa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Comfortaa"/>
                <a:ea typeface="Comfortaa"/>
                <a:cs typeface="Comfortaa"/>
                <a:sym typeface="Comfortaa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Comfortaa"/>
                <a:ea typeface="Comfortaa"/>
                <a:cs typeface="Comfortaa"/>
                <a:sym typeface="Comfortaa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Comfortaa"/>
                <a:ea typeface="Comfortaa"/>
                <a:cs typeface="Comfortaa"/>
                <a:sym typeface="Comfortaa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Comfortaa"/>
                <a:ea typeface="Comfortaa"/>
                <a:cs typeface="Comfortaa"/>
                <a:sym typeface="Comfortaa"/>
              </a:defRPr>
            </a:lvl9pPr>
          </a:lstStyle>
          <a:p>
            <a:endParaRPr/>
          </a:p>
        </p:txBody>
      </p:sp>
      <p:sp>
        <p:nvSpPr>
          <p:cNvPr id="297" name="Google Shape;297;p16"/>
          <p:cNvSpPr txBox="1">
            <a:spLocks noGrp="1"/>
          </p:cNvSpPr>
          <p:nvPr>
            <p:ph type="subTitle" idx="1"/>
          </p:nvPr>
        </p:nvSpPr>
        <p:spPr>
          <a:xfrm>
            <a:off x="1451633" y="3429000"/>
            <a:ext cx="2336800" cy="609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2000"/>
              <a:buFont typeface="Holtwood One SC"/>
              <a:buNone/>
              <a:defRPr sz="2933">
                <a:solidFill>
                  <a:schemeClr val="accent5"/>
                </a:solidFill>
                <a:latin typeface="Fredoka One"/>
                <a:ea typeface="Fredoka One"/>
                <a:cs typeface="Fredoka One"/>
                <a:sym typeface="Fredoka One"/>
              </a:defRPr>
            </a:lvl1pPr>
            <a:lvl2pPr lvl="1">
              <a:spcBef>
                <a:spcPts val="2133"/>
              </a:spcBef>
              <a:spcAft>
                <a:spcPts val="0"/>
              </a:spcAft>
              <a:buSzPts val="2000"/>
              <a:buFont typeface="Holtwood One SC"/>
              <a:buNone/>
              <a:defRPr sz="2667">
                <a:latin typeface="Holtwood One SC"/>
                <a:ea typeface="Holtwood One SC"/>
                <a:cs typeface="Holtwood One SC"/>
                <a:sym typeface="Holtwood One SC"/>
              </a:defRPr>
            </a:lvl2pPr>
            <a:lvl3pPr lvl="2">
              <a:spcBef>
                <a:spcPts val="2133"/>
              </a:spcBef>
              <a:spcAft>
                <a:spcPts val="0"/>
              </a:spcAft>
              <a:buSzPts val="2000"/>
              <a:buFont typeface="Holtwood One SC"/>
              <a:buNone/>
              <a:defRPr sz="2667">
                <a:latin typeface="Holtwood One SC"/>
                <a:ea typeface="Holtwood One SC"/>
                <a:cs typeface="Holtwood One SC"/>
                <a:sym typeface="Holtwood One SC"/>
              </a:defRPr>
            </a:lvl3pPr>
            <a:lvl4pPr lvl="3">
              <a:spcBef>
                <a:spcPts val="2133"/>
              </a:spcBef>
              <a:spcAft>
                <a:spcPts val="0"/>
              </a:spcAft>
              <a:buSzPts val="2000"/>
              <a:buFont typeface="Holtwood One SC"/>
              <a:buNone/>
              <a:defRPr sz="2667">
                <a:latin typeface="Holtwood One SC"/>
                <a:ea typeface="Holtwood One SC"/>
                <a:cs typeface="Holtwood One SC"/>
                <a:sym typeface="Holtwood One SC"/>
              </a:defRPr>
            </a:lvl4pPr>
            <a:lvl5pPr lvl="4">
              <a:spcBef>
                <a:spcPts val="2133"/>
              </a:spcBef>
              <a:spcAft>
                <a:spcPts val="0"/>
              </a:spcAft>
              <a:buSzPts val="2000"/>
              <a:buFont typeface="Holtwood One SC"/>
              <a:buNone/>
              <a:defRPr sz="2667">
                <a:latin typeface="Holtwood One SC"/>
                <a:ea typeface="Holtwood One SC"/>
                <a:cs typeface="Holtwood One SC"/>
                <a:sym typeface="Holtwood One SC"/>
              </a:defRPr>
            </a:lvl5pPr>
            <a:lvl6pPr lvl="5">
              <a:spcBef>
                <a:spcPts val="2133"/>
              </a:spcBef>
              <a:spcAft>
                <a:spcPts val="0"/>
              </a:spcAft>
              <a:buSzPts val="2000"/>
              <a:buFont typeface="Holtwood One SC"/>
              <a:buNone/>
              <a:defRPr sz="2667">
                <a:latin typeface="Holtwood One SC"/>
                <a:ea typeface="Holtwood One SC"/>
                <a:cs typeface="Holtwood One SC"/>
                <a:sym typeface="Holtwood One SC"/>
              </a:defRPr>
            </a:lvl6pPr>
            <a:lvl7pPr lvl="6">
              <a:spcBef>
                <a:spcPts val="2133"/>
              </a:spcBef>
              <a:spcAft>
                <a:spcPts val="0"/>
              </a:spcAft>
              <a:buSzPts val="2000"/>
              <a:buFont typeface="Holtwood One SC"/>
              <a:buNone/>
              <a:defRPr sz="2667">
                <a:latin typeface="Holtwood One SC"/>
                <a:ea typeface="Holtwood One SC"/>
                <a:cs typeface="Holtwood One SC"/>
                <a:sym typeface="Holtwood One SC"/>
              </a:defRPr>
            </a:lvl7pPr>
            <a:lvl8pPr lvl="7">
              <a:spcBef>
                <a:spcPts val="2133"/>
              </a:spcBef>
              <a:spcAft>
                <a:spcPts val="0"/>
              </a:spcAft>
              <a:buSzPts val="2000"/>
              <a:buFont typeface="Holtwood One SC"/>
              <a:buNone/>
              <a:defRPr sz="2667">
                <a:latin typeface="Holtwood One SC"/>
                <a:ea typeface="Holtwood One SC"/>
                <a:cs typeface="Holtwood One SC"/>
                <a:sym typeface="Holtwood One SC"/>
              </a:defRPr>
            </a:lvl8pPr>
            <a:lvl9pPr lvl="8">
              <a:spcBef>
                <a:spcPts val="2133"/>
              </a:spcBef>
              <a:spcAft>
                <a:spcPts val="2133"/>
              </a:spcAft>
              <a:buSzPts val="2000"/>
              <a:buFont typeface="Holtwood One SC"/>
              <a:buNone/>
              <a:defRPr sz="2667">
                <a:latin typeface="Holtwood One SC"/>
                <a:ea typeface="Holtwood One SC"/>
                <a:cs typeface="Holtwood One SC"/>
                <a:sym typeface="Holtwood One SC"/>
              </a:defRPr>
            </a:lvl9pPr>
          </a:lstStyle>
          <a:p>
            <a:endParaRPr/>
          </a:p>
        </p:txBody>
      </p:sp>
      <p:sp>
        <p:nvSpPr>
          <p:cNvPr id="298" name="Google Shape;298;p16"/>
          <p:cNvSpPr txBox="1">
            <a:spLocks noGrp="1"/>
          </p:cNvSpPr>
          <p:nvPr>
            <p:ph type="subTitle" idx="2"/>
          </p:nvPr>
        </p:nvSpPr>
        <p:spPr>
          <a:xfrm>
            <a:off x="4930000" y="3429000"/>
            <a:ext cx="2336800" cy="609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000"/>
              <a:buFont typeface="Holtwood One SC"/>
              <a:buNone/>
              <a:defRPr sz="2933">
                <a:solidFill>
                  <a:schemeClr val="accent1"/>
                </a:solidFill>
                <a:latin typeface="Fredoka One"/>
                <a:ea typeface="Fredoka One"/>
                <a:cs typeface="Fredoka One"/>
                <a:sym typeface="Fredoka One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2000"/>
              <a:buFont typeface="Holtwood One SC"/>
              <a:buNone/>
              <a:defRPr sz="2667">
                <a:latin typeface="Holtwood One SC"/>
                <a:ea typeface="Holtwood One SC"/>
                <a:cs typeface="Holtwood One SC"/>
                <a:sym typeface="Holtwood One SC"/>
              </a:defRPr>
            </a:lvl2pPr>
            <a:lvl3pPr lvl="2" rtl="0">
              <a:spcBef>
                <a:spcPts val="2133"/>
              </a:spcBef>
              <a:spcAft>
                <a:spcPts val="0"/>
              </a:spcAft>
              <a:buSzPts val="2000"/>
              <a:buFont typeface="Holtwood One SC"/>
              <a:buNone/>
              <a:defRPr sz="2667">
                <a:latin typeface="Holtwood One SC"/>
                <a:ea typeface="Holtwood One SC"/>
                <a:cs typeface="Holtwood One SC"/>
                <a:sym typeface="Holtwood One SC"/>
              </a:defRPr>
            </a:lvl3pPr>
            <a:lvl4pPr lvl="3" rtl="0">
              <a:spcBef>
                <a:spcPts val="2133"/>
              </a:spcBef>
              <a:spcAft>
                <a:spcPts val="0"/>
              </a:spcAft>
              <a:buSzPts val="2000"/>
              <a:buFont typeface="Holtwood One SC"/>
              <a:buNone/>
              <a:defRPr sz="2667">
                <a:latin typeface="Holtwood One SC"/>
                <a:ea typeface="Holtwood One SC"/>
                <a:cs typeface="Holtwood One SC"/>
                <a:sym typeface="Holtwood One SC"/>
              </a:defRPr>
            </a:lvl4pPr>
            <a:lvl5pPr lvl="4" rtl="0">
              <a:spcBef>
                <a:spcPts val="2133"/>
              </a:spcBef>
              <a:spcAft>
                <a:spcPts val="0"/>
              </a:spcAft>
              <a:buSzPts val="2000"/>
              <a:buFont typeface="Holtwood One SC"/>
              <a:buNone/>
              <a:defRPr sz="2667">
                <a:latin typeface="Holtwood One SC"/>
                <a:ea typeface="Holtwood One SC"/>
                <a:cs typeface="Holtwood One SC"/>
                <a:sym typeface="Holtwood One SC"/>
              </a:defRPr>
            </a:lvl5pPr>
            <a:lvl6pPr lvl="5" rtl="0">
              <a:spcBef>
                <a:spcPts val="2133"/>
              </a:spcBef>
              <a:spcAft>
                <a:spcPts val="0"/>
              </a:spcAft>
              <a:buSzPts val="2000"/>
              <a:buFont typeface="Holtwood One SC"/>
              <a:buNone/>
              <a:defRPr sz="2667">
                <a:latin typeface="Holtwood One SC"/>
                <a:ea typeface="Holtwood One SC"/>
                <a:cs typeface="Holtwood One SC"/>
                <a:sym typeface="Holtwood One SC"/>
              </a:defRPr>
            </a:lvl6pPr>
            <a:lvl7pPr lvl="6" rtl="0">
              <a:spcBef>
                <a:spcPts val="2133"/>
              </a:spcBef>
              <a:spcAft>
                <a:spcPts val="0"/>
              </a:spcAft>
              <a:buSzPts val="2000"/>
              <a:buFont typeface="Holtwood One SC"/>
              <a:buNone/>
              <a:defRPr sz="2667">
                <a:latin typeface="Holtwood One SC"/>
                <a:ea typeface="Holtwood One SC"/>
                <a:cs typeface="Holtwood One SC"/>
                <a:sym typeface="Holtwood One SC"/>
              </a:defRPr>
            </a:lvl7pPr>
            <a:lvl8pPr lvl="7" rtl="0">
              <a:spcBef>
                <a:spcPts val="2133"/>
              </a:spcBef>
              <a:spcAft>
                <a:spcPts val="0"/>
              </a:spcAft>
              <a:buSzPts val="2000"/>
              <a:buFont typeface="Holtwood One SC"/>
              <a:buNone/>
              <a:defRPr sz="2667">
                <a:latin typeface="Holtwood One SC"/>
                <a:ea typeface="Holtwood One SC"/>
                <a:cs typeface="Holtwood One SC"/>
                <a:sym typeface="Holtwood One SC"/>
              </a:defRPr>
            </a:lvl8pPr>
            <a:lvl9pPr lvl="8" rtl="0">
              <a:spcBef>
                <a:spcPts val="2133"/>
              </a:spcBef>
              <a:spcAft>
                <a:spcPts val="2133"/>
              </a:spcAft>
              <a:buSzPts val="2000"/>
              <a:buFont typeface="Holtwood One SC"/>
              <a:buNone/>
              <a:defRPr sz="2667">
                <a:latin typeface="Holtwood One SC"/>
                <a:ea typeface="Holtwood One SC"/>
                <a:cs typeface="Holtwood One SC"/>
                <a:sym typeface="Holtwood One SC"/>
              </a:defRPr>
            </a:lvl9pPr>
          </a:lstStyle>
          <a:p>
            <a:endParaRPr/>
          </a:p>
        </p:txBody>
      </p:sp>
      <p:sp>
        <p:nvSpPr>
          <p:cNvPr id="299" name="Google Shape;299;p16"/>
          <p:cNvSpPr txBox="1">
            <a:spLocks noGrp="1"/>
          </p:cNvSpPr>
          <p:nvPr>
            <p:ph type="subTitle" idx="3"/>
          </p:nvPr>
        </p:nvSpPr>
        <p:spPr>
          <a:xfrm>
            <a:off x="8403567" y="3429000"/>
            <a:ext cx="2336800" cy="609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000"/>
              <a:buFont typeface="Holtwood One SC"/>
              <a:buNone/>
              <a:defRPr sz="2933">
                <a:solidFill>
                  <a:schemeClr val="accent5"/>
                </a:solidFill>
                <a:latin typeface="Fredoka One"/>
                <a:ea typeface="Fredoka One"/>
                <a:cs typeface="Fredoka One"/>
                <a:sym typeface="Fredoka One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2000"/>
              <a:buFont typeface="Holtwood One SC"/>
              <a:buNone/>
              <a:defRPr sz="2667">
                <a:latin typeface="Holtwood One SC"/>
                <a:ea typeface="Holtwood One SC"/>
                <a:cs typeface="Holtwood One SC"/>
                <a:sym typeface="Holtwood One SC"/>
              </a:defRPr>
            </a:lvl2pPr>
            <a:lvl3pPr lvl="2" rtl="0">
              <a:spcBef>
                <a:spcPts val="2133"/>
              </a:spcBef>
              <a:spcAft>
                <a:spcPts val="0"/>
              </a:spcAft>
              <a:buSzPts val="2000"/>
              <a:buFont typeface="Holtwood One SC"/>
              <a:buNone/>
              <a:defRPr sz="2667">
                <a:latin typeface="Holtwood One SC"/>
                <a:ea typeface="Holtwood One SC"/>
                <a:cs typeface="Holtwood One SC"/>
                <a:sym typeface="Holtwood One SC"/>
              </a:defRPr>
            </a:lvl3pPr>
            <a:lvl4pPr lvl="3" rtl="0">
              <a:spcBef>
                <a:spcPts val="2133"/>
              </a:spcBef>
              <a:spcAft>
                <a:spcPts val="0"/>
              </a:spcAft>
              <a:buSzPts val="2000"/>
              <a:buFont typeface="Holtwood One SC"/>
              <a:buNone/>
              <a:defRPr sz="2667">
                <a:latin typeface="Holtwood One SC"/>
                <a:ea typeface="Holtwood One SC"/>
                <a:cs typeface="Holtwood One SC"/>
                <a:sym typeface="Holtwood One SC"/>
              </a:defRPr>
            </a:lvl4pPr>
            <a:lvl5pPr lvl="4" rtl="0">
              <a:spcBef>
                <a:spcPts val="2133"/>
              </a:spcBef>
              <a:spcAft>
                <a:spcPts val="0"/>
              </a:spcAft>
              <a:buSzPts val="2000"/>
              <a:buFont typeface="Holtwood One SC"/>
              <a:buNone/>
              <a:defRPr sz="2667">
                <a:latin typeface="Holtwood One SC"/>
                <a:ea typeface="Holtwood One SC"/>
                <a:cs typeface="Holtwood One SC"/>
                <a:sym typeface="Holtwood One SC"/>
              </a:defRPr>
            </a:lvl5pPr>
            <a:lvl6pPr lvl="5" rtl="0">
              <a:spcBef>
                <a:spcPts val="2133"/>
              </a:spcBef>
              <a:spcAft>
                <a:spcPts val="0"/>
              </a:spcAft>
              <a:buSzPts val="2000"/>
              <a:buFont typeface="Holtwood One SC"/>
              <a:buNone/>
              <a:defRPr sz="2667">
                <a:latin typeface="Holtwood One SC"/>
                <a:ea typeface="Holtwood One SC"/>
                <a:cs typeface="Holtwood One SC"/>
                <a:sym typeface="Holtwood One SC"/>
              </a:defRPr>
            </a:lvl6pPr>
            <a:lvl7pPr lvl="6" rtl="0">
              <a:spcBef>
                <a:spcPts val="2133"/>
              </a:spcBef>
              <a:spcAft>
                <a:spcPts val="0"/>
              </a:spcAft>
              <a:buSzPts val="2000"/>
              <a:buFont typeface="Holtwood One SC"/>
              <a:buNone/>
              <a:defRPr sz="2667">
                <a:latin typeface="Holtwood One SC"/>
                <a:ea typeface="Holtwood One SC"/>
                <a:cs typeface="Holtwood One SC"/>
                <a:sym typeface="Holtwood One SC"/>
              </a:defRPr>
            </a:lvl7pPr>
            <a:lvl8pPr lvl="7" rtl="0">
              <a:spcBef>
                <a:spcPts val="2133"/>
              </a:spcBef>
              <a:spcAft>
                <a:spcPts val="0"/>
              </a:spcAft>
              <a:buSzPts val="2000"/>
              <a:buFont typeface="Holtwood One SC"/>
              <a:buNone/>
              <a:defRPr sz="2667">
                <a:latin typeface="Holtwood One SC"/>
                <a:ea typeface="Holtwood One SC"/>
                <a:cs typeface="Holtwood One SC"/>
                <a:sym typeface="Holtwood One SC"/>
              </a:defRPr>
            </a:lvl8pPr>
            <a:lvl9pPr lvl="8" rtl="0">
              <a:spcBef>
                <a:spcPts val="2133"/>
              </a:spcBef>
              <a:spcAft>
                <a:spcPts val="2133"/>
              </a:spcAft>
              <a:buSzPts val="2000"/>
              <a:buFont typeface="Holtwood One SC"/>
              <a:buNone/>
              <a:defRPr sz="2667">
                <a:latin typeface="Holtwood One SC"/>
                <a:ea typeface="Holtwood One SC"/>
                <a:cs typeface="Holtwood One SC"/>
                <a:sym typeface="Holtwood One SC"/>
              </a:defRPr>
            </a:lvl9pPr>
          </a:lstStyle>
          <a:p>
            <a:endParaRPr/>
          </a:p>
        </p:txBody>
      </p:sp>
      <p:sp>
        <p:nvSpPr>
          <p:cNvPr id="300" name="Google Shape;300;p16"/>
          <p:cNvSpPr txBox="1">
            <a:spLocks noGrp="1"/>
          </p:cNvSpPr>
          <p:nvPr>
            <p:ph type="subTitle" idx="4"/>
          </p:nvPr>
        </p:nvSpPr>
        <p:spPr>
          <a:xfrm>
            <a:off x="1219833" y="4089167"/>
            <a:ext cx="2800400" cy="799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 sz="1867">
                <a:solidFill>
                  <a:srgbClr val="FFFFFF"/>
                </a:solidFill>
              </a:defRPr>
            </a:lvl1pPr>
            <a:lvl2pPr lvl="1">
              <a:spcBef>
                <a:spcPts val="2133"/>
              </a:spcBef>
              <a:spcAft>
                <a:spcPts val="0"/>
              </a:spcAft>
              <a:buSzPts val="1500"/>
              <a:buNone/>
              <a:defRPr/>
            </a:lvl2pPr>
            <a:lvl3pPr lvl="2">
              <a:spcBef>
                <a:spcPts val="2133"/>
              </a:spcBef>
              <a:spcAft>
                <a:spcPts val="0"/>
              </a:spcAft>
              <a:buSzPts val="1500"/>
              <a:buNone/>
              <a:defRPr/>
            </a:lvl3pPr>
            <a:lvl4pPr lvl="3">
              <a:spcBef>
                <a:spcPts val="2133"/>
              </a:spcBef>
              <a:spcAft>
                <a:spcPts val="0"/>
              </a:spcAft>
              <a:buSzPts val="1500"/>
              <a:buNone/>
              <a:defRPr/>
            </a:lvl4pPr>
            <a:lvl5pPr lvl="4">
              <a:spcBef>
                <a:spcPts val="2133"/>
              </a:spcBef>
              <a:spcAft>
                <a:spcPts val="0"/>
              </a:spcAft>
              <a:buSzPts val="1500"/>
              <a:buNone/>
              <a:defRPr/>
            </a:lvl5pPr>
            <a:lvl6pPr lvl="5">
              <a:spcBef>
                <a:spcPts val="2133"/>
              </a:spcBef>
              <a:spcAft>
                <a:spcPts val="0"/>
              </a:spcAft>
              <a:buSzPts val="1500"/>
              <a:buNone/>
              <a:defRPr/>
            </a:lvl6pPr>
            <a:lvl7pPr lvl="6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01" name="Google Shape;301;p16"/>
          <p:cNvSpPr txBox="1">
            <a:spLocks noGrp="1"/>
          </p:cNvSpPr>
          <p:nvPr>
            <p:ph type="subTitle" idx="5"/>
          </p:nvPr>
        </p:nvSpPr>
        <p:spPr>
          <a:xfrm>
            <a:off x="4695800" y="4089167"/>
            <a:ext cx="2800400" cy="799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 sz="1867">
                <a:solidFill>
                  <a:srgbClr val="FFFFFF"/>
                </a:solidFill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1500"/>
              <a:buNone/>
              <a:defRPr/>
            </a:lvl2pPr>
            <a:lvl3pPr lvl="2" rtl="0">
              <a:spcBef>
                <a:spcPts val="2133"/>
              </a:spcBef>
              <a:spcAft>
                <a:spcPts val="0"/>
              </a:spcAft>
              <a:buSzPts val="1500"/>
              <a:buNone/>
              <a:defRPr/>
            </a:lvl3pPr>
            <a:lvl4pPr lvl="3" rtl="0">
              <a:spcBef>
                <a:spcPts val="2133"/>
              </a:spcBef>
              <a:spcAft>
                <a:spcPts val="0"/>
              </a:spcAft>
              <a:buSzPts val="1500"/>
              <a:buNone/>
              <a:defRPr/>
            </a:lvl4pPr>
            <a:lvl5pPr lvl="4" rtl="0">
              <a:spcBef>
                <a:spcPts val="2133"/>
              </a:spcBef>
              <a:spcAft>
                <a:spcPts val="0"/>
              </a:spcAft>
              <a:buSzPts val="1500"/>
              <a:buNone/>
              <a:defRPr/>
            </a:lvl5pPr>
            <a:lvl6pPr lvl="5" rtl="0">
              <a:spcBef>
                <a:spcPts val="2133"/>
              </a:spcBef>
              <a:spcAft>
                <a:spcPts val="0"/>
              </a:spcAft>
              <a:buSzPts val="1500"/>
              <a:buNone/>
              <a:defRPr/>
            </a:lvl6pPr>
            <a:lvl7pPr lvl="6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02" name="Google Shape;302;p16"/>
          <p:cNvSpPr txBox="1">
            <a:spLocks noGrp="1"/>
          </p:cNvSpPr>
          <p:nvPr>
            <p:ph type="subTitle" idx="6"/>
          </p:nvPr>
        </p:nvSpPr>
        <p:spPr>
          <a:xfrm>
            <a:off x="8171767" y="4089167"/>
            <a:ext cx="2800400" cy="799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 sz="1867">
                <a:solidFill>
                  <a:srgbClr val="FFFFFF"/>
                </a:solidFill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1500"/>
              <a:buNone/>
              <a:defRPr/>
            </a:lvl2pPr>
            <a:lvl3pPr lvl="2" rtl="0">
              <a:spcBef>
                <a:spcPts val="2133"/>
              </a:spcBef>
              <a:spcAft>
                <a:spcPts val="0"/>
              </a:spcAft>
              <a:buSzPts val="1500"/>
              <a:buNone/>
              <a:defRPr/>
            </a:lvl3pPr>
            <a:lvl4pPr lvl="3" rtl="0">
              <a:spcBef>
                <a:spcPts val="2133"/>
              </a:spcBef>
              <a:spcAft>
                <a:spcPts val="0"/>
              </a:spcAft>
              <a:buSzPts val="1500"/>
              <a:buNone/>
              <a:defRPr/>
            </a:lvl4pPr>
            <a:lvl5pPr lvl="4" rtl="0">
              <a:spcBef>
                <a:spcPts val="2133"/>
              </a:spcBef>
              <a:spcAft>
                <a:spcPts val="0"/>
              </a:spcAft>
              <a:buSzPts val="1500"/>
              <a:buNone/>
              <a:defRPr/>
            </a:lvl5pPr>
            <a:lvl6pPr lvl="5" rtl="0">
              <a:spcBef>
                <a:spcPts val="2133"/>
              </a:spcBef>
              <a:spcAft>
                <a:spcPts val="0"/>
              </a:spcAft>
              <a:buSzPts val="1500"/>
              <a:buNone/>
              <a:defRPr/>
            </a:lvl6pPr>
            <a:lvl7pPr lvl="6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03" name="Google Shape;303;p16"/>
          <p:cNvSpPr/>
          <p:nvPr/>
        </p:nvSpPr>
        <p:spPr>
          <a:xfrm rot="8549447">
            <a:off x="10315789" y="6122152"/>
            <a:ext cx="296761" cy="280824"/>
          </a:xfrm>
          <a:custGeom>
            <a:avLst/>
            <a:gdLst/>
            <a:ahLst/>
            <a:cxnLst/>
            <a:rect l="l" t="t" r="r" b="b"/>
            <a:pathLst>
              <a:path w="3240" h="3066" extrusionOk="0">
                <a:moveTo>
                  <a:pt x="1769" y="1"/>
                </a:moveTo>
                <a:cubicBezTo>
                  <a:pt x="1611" y="1"/>
                  <a:pt x="1453" y="105"/>
                  <a:pt x="1453" y="313"/>
                </a:cubicBezTo>
                <a:lnTo>
                  <a:pt x="1429" y="1075"/>
                </a:lnTo>
                <a:cubicBezTo>
                  <a:pt x="1036" y="1099"/>
                  <a:pt x="644" y="1135"/>
                  <a:pt x="263" y="1171"/>
                </a:cubicBezTo>
                <a:cubicBezTo>
                  <a:pt x="1" y="1171"/>
                  <a:pt x="1" y="1563"/>
                  <a:pt x="263" y="1563"/>
                </a:cubicBezTo>
                <a:cubicBezTo>
                  <a:pt x="632" y="1599"/>
                  <a:pt x="1025" y="1635"/>
                  <a:pt x="1406" y="1659"/>
                </a:cubicBezTo>
                <a:cubicBezTo>
                  <a:pt x="1382" y="1992"/>
                  <a:pt x="1322" y="2385"/>
                  <a:pt x="1429" y="2683"/>
                </a:cubicBezTo>
                <a:cubicBezTo>
                  <a:pt x="1513" y="2893"/>
                  <a:pt x="1771" y="3066"/>
                  <a:pt x="1985" y="3066"/>
                </a:cubicBezTo>
                <a:cubicBezTo>
                  <a:pt x="2135" y="3066"/>
                  <a:pt x="2264" y="2981"/>
                  <a:pt x="2298" y="2766"/>
                </a:cubicBezTo>
                <a:cubicBezTo>
                  <a:pt x="2322" y="2623"/>
                  <a:pt x="2263" y="2492"/>
                  <a:pt x="2132" y="2444"/>
                </a:cubicBezTo>
                <a:cubicBezTo>
                  <a:pt x="2120" y="2325"/>
                  <a:pt x="2120" y="2206"/>
                  <a:pt x="2120" y="2087"/>
                </a:cubicBezTo>
                <a:lnTo>
                  <a:pt x="2108" y="1694"/>
                </a:lnTo>
                <a:cubicBezTo>
                  <a:pt x="2346" y="1694"/>
                  <a:pt x="2584" y="1694"/>
                  <a:pt x="2822" y="1682"/>
                </a:cubicBezTo>
                <a:cubicBezTo>
                  <a:pt x="3239" y="1682"/>
                  <a:pt x="3239" y="1051"/>
                  <a:pt x="2822" y="1051"/>
                </a:cubicBezTo>
                <a:cubicBezTo>
                  <a:pt x="2584" y="1040"/>
                  <a:pt x="2334" y="1040"/>
                  <a:pt x="2096" y="1040"/>
                </a:cubicBezTo>
                <a:lnTo>
                  <a:pt x="2084" y="313"/>
                </a:lnTo>
                <a:cubicBezTo>
                  <a:pt x="2084" y="105"/>
                  <a:pt x="1926" y="1"/>
                  <a:pt x="1769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304" name="Google Shape;304;p16"/>
          <p:cNvSpPr/>
          <p:nvPr/>
        </p:nvSpPr>
        <p:spPr>
          <a:xfrm rot="-7207332">
            <a:off x="1014609" y="2432089"/>
            <a:ext cx="308583" cy="292008"/>
          </a:xfrm>
          <a:custGeom>
            <a:avLst/>
            <a:gdLst/>
            <a:ahLst/>
            <a:cxnLst/>
            <a:rect l="l" t="t" r="r" b="b"/>
            <a:pathLst>
              <a:path w="3240" h="3066" extrusionOk="0">
                <a:moveTo>
                  <a:pt x="1769" y="1"/>
                </a:moveTo>
                <a:cubicBezTo>
                  <a:pt x="1611" y="1"/>
                  <a:pt x="1453" y="105"/>
                  <a:pt x="1453" y="313"/>
                </a:cubicBezTo>
                <a:lnTo>
                  <a:pt x="1429" y="1075"/>
                </a:lnTo>
                <a:cubicBezTo>
                  <a:pt x="1036" y="1099"/>
                  <a:pt x="644" y="1135"/>
                  <a:pt x="263" y="1171"/>
                </a:cubicBezTo>
                <a:cubicBezTo>
                  <a:pt x="1" y="1171"/>
                  <a:pt x="1" y="1563"/>
                  <a:pt x="263" y="1563"/>
                </a:cubicBezTo>
                <a:cubicBezTo>
                  <a:pt x="632" y="1599"/>
                  <a:pt x="1025" y="1635"/>
                  <a:pt x="1406" y="1659"/>
                </a:cubicBezTo>
                <a:cubicBezTo>
                  <a:pt x="1382" y="1992"/>
                  <a:pt x="1322" y="2385"/>
                  <a:pt x="1429" y="2683"/>
                </a:cubicBezTo>
                <a:cubicBezTo>
                  <a:pt x="1513" y="2893"/>
                  <a:pt x="1771" y="3066"/>
                  <a:pt x="1985" y="3066"/>
                </a:cubicBezTo>
                <a:cubicBezTo>
                  <a:pt x="2135" y="3066"/>
                  <a:pt x="2264" y="2981"/>
                  <a:pt x="2298" y="2766"/>
                </a:cubicBezTo>
                <a:cubicBezTo>
                  <a:pt x="2322" y="2623"/>
                  <a:pt x="2263" y="2492"/>
                  <a:pt x="2132" y="2444"/>
                </a:cubicBezTo>
                <a:cubicBezTo>
                  <a:pt x="2120" y="2325"/>
                  <a:pt x="2120" y="2206"/>
                  <a:pt x="2120" y="2087"/>
                </a:cubicBezTo>
                <a:lnTo>
                  <a:pt x="2108" y="1694"/>
                </a:lnTo>
                <a:cubicBezTo>
                  <a:pt x="2346" y="1694"/>
                  <a:pt x="2584" y="1694"/>
                  <a:pt x="2822" y="1682"/>
                </a:cubicBezTo>
                <a:cubicBezTo>
                  <a:pt x="3239" y="1682"/>
                  <a:pt x="3239" y="1051"/>
                  <a:pt x="2822" y="1051"/>
                </a:cubicBezTo>
                <a:cubicBezTo>
                  <a:pt x="2584" y="1040"/>
                  <a:pt x="2334" y="1040"/>
                  <a:pt x="2096" y="1040"/>
                </a:cubicBezTo>
                <a:lnTo>
                  <a:pt x="2084" y="313"/>
                </a:lnTo>
                <a:cubicBezTo>
                  <a:pt x="2084" y="105"/>
                  <a:pt x="1926" y="1"/>
                  <a:pt x="1769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</p:spTree>
    <p:extLst>
      <p:ext uri="{BB962C8B-B14F-4D97-AF65-F5344CB8AC3E}">
        <p14:creationId xmlns:p14="http://schemas.microsoft.com/office/powerpoint/2010/main" val="14129923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four columns ">
  <p:cSld name="Title and four columns ">
    <p:bg>
      <p:bgPr>
        <a:solidFill>
          <a:schemeClr val="lt1"/>
        </a:solidFill>
        <a:effectLst/>
      </p:bgPr>
    </p:bg>
    <p:spTree>
      <p:nvGrpSpPr>
        <p:cNvPr id="1" name="Shape 3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6" name="Google Shape;306;p17"/>
          <p:cNvSpPr/>
          <p:nvPr/>
        </p:nvSpPr>
        <p:spPr>
          <a:xfrm flipH="1">
            <a:off x="-1429867" y="2748586"/>
            <a:ext cx="5095101" cy="4103932"/>
          </a:xfrm>
          <a:custGeom>
            <a:avLst/>
            <a:gdLst/>
            <a:ahLst/>
            <a:cxnLst/>
            <a:rect l="l" t="t" r="r" b="b"/>
            <a:pathLst>
              <a:path w="67748" h="49441" extrusionOk="0">
                <a:moveTo>
                  <a:pt x="40003" y="0"/>
                </a:moveTo>
                <a:cubicBezTo>
                  <a:pt x="36827" y="0"/>
                  <a:pt x="33637" y="786"/>
                  <a:pt x="30707" y="2029"/>
                </a:cubicBezTo>
                <a:cubicBezTo>
                  <a:pt x="27849" y="3232"/>
                  <a:pt x="25075" y="4958"/>
                  <a:pt x="23396" y="7566"/>
                </a:cubicBezTo>
                <a:cubicBezTo>
                  <a:pt x="21503" y="10507"/>
                  <a:pt x="21087" y="14388"/>
                  <a:pt x="18539" y="16769"/>
                </a:cubicBezTo>
                <a:cubicBezTo>
                  <a:pt x="15300" y="19794"/>
                  <a:pt x="9811" y="19305"/>
                  <a:pt x="6644" y="22413"/>
                </a:cubicBezTo>
                <a:cubicBezTo>
                  <a:pt x="4144" y="24866"/>
                  <a:pt x="3894" y="28830"/>
                  <a:pt x="4406" y="32307"/>
                </a:cubicBezTo>
                <a:cubicBezTo>
                  <a:pt x="5144" y="37331"/>
                  <a:pt x="8025" y="48226"/>
                  <a:pt x="1" y="49416"/>
                </a:cubicBezTo>
                <a:cubicBezTo>
                  <a:pt x="5692" y="49428"/>
                  <a:pt x="11383" y="49440"/>
                  <a:pt x="17074" y="49440"/>
                </a:cubicBezTo>
                <a:lnTo>
                  <a:pt x="67747" y="49440"/>
                </a:lnTo>
                <a:cubicBezTo>
                  <a:pt x="62366" y="49440"/>
                  <a:pt x="60449" y="45332"/>
                  <a:pt x="60449" y="40534"/>
                </a:cubicBezTo>
                <a:cubicBezTo>
                  <a:pt x="60449" y="35546"/>
                  <a:pt x="64354" y="31057"/>
                  <a:pt x="63580" y="26068"/>
                </a:cubicBezTo>
                <a:cubicBezTo>
                  <a:pt x="63044" y="22675"/>
                  <a:pt x="60318" y="20329"/>
                  <a:pt x="58472" y="17627"/>
                </a:cubicBezTo>
                <a:cubicBezTo>
                  <a:pt x="56424" y="14638"/>
                  <a:pt x="55079" y="11197"/>
                  <a:pt x="53603" y="7911"/>
                </a:cubicBezTo>
                <a:cubicBezTo>
                  <a:pt x="51817" y="3923"/>
                  <a:pt x="47780" y="1196"/>
                  <a:pt x="43506" y="339"/>
                </a:cubicBezTo>
                <a:cubicBezTo>
                  <a:pt x="42350" y="107"/>
                  <a:pt x="41177" y="0"/>
                  <a:pt x="40003" y="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307" name="Google Shape;307;p17"/>
          <p:cNvSpPr/>
          <p:nvPr/>
        </p:nvSpPr>
        <p:spPr>
          <a:xfrm rot="10800000" flipH="1">
            <a:off x="3594219" y="-45830"/>
            <a:ext cx="8597781" cy="3110087"/>
          </a:xfrm>
          <a:custGeom>
            <a:avLst/>
            <a:gdLst/>
            <a:ahLst/>
            <a:cxnLst/>
            <a:rect l="l" t="t" r="r" b="b"/>
            <a:pathLst>
              <a:path w="96251" h="34817" extrusionOk="0">
                <a:moveTo>
                  <a:pt x="95847" y="1"/>
                </a:moveTo>
                <a:cubicBezTo>
                  <a:pt x="82372" y="1"/>
                  <a:pt x="71829" y="6460"/>
                  <a:pt x="66890" y="8051"/>
                </a:cubicBezTo>
                <a:cubicBezTo>
                  <a:pt x="62106" y="9588"/>
                  <a:pt x="54877" y="12752"/>
                  <a:pt x="40865" y="12752"/>
                </a:cubicBezTo>
                <a:cubicBezTo>
                  <a:pt x="37718" y="12752"/>
                  <a:pt x="34229" y="12592"/>
                  <a:pt x="30349" y="12219"/>
                </a:cubicBezTo>
                <a:cubicBezTo>
                  <a:pt x="29447" y="12132"/>
                  <a:pt x="28569" y="12090"/>
                  <a:pt x="27715" y="12090"/>
                </a:cubicBezTo>
                <a:cubicBezTo>
                  <a:pt x="8537" y="12090"/>
                  <a:pt x="1463" y="33058"/>
                  <a:pt x="893" y="33674"/>
                </a:cubicBezTo>
                <a:lnTo>
                  <a:pt x="0" y="34817"/>
                </a:lnTo>
                <a:lnTo>
                  <a:pt x="96250" y="34817"/>
                </a:lnTo>
                <a:lnTo>
                  <a:pt x="96250" y="3"/>
                </a:lnTo>
                <a:cubicBezTo>
                  <a:pt x="96116" y="2"/>
                  <a:pt x="95981" y="1"/>
                  <a:pt x="95847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308" name="Google Shape;308;p17"/>
          <p:cNvSpPr txBox="1">
            <a:spLocks noGrp="1"/>
          </p:cNvSpPr>
          <p:nvPr>
            <p:ph type="title"/>
          </p:nvPr>
        </p:nvSpPr>
        <p:spPr>
          <a:xfrm>
            <a:off x="965200" y="593367"/>
            <a:ext cx="5770800" cy="79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500"/>
              <a:buNone/>
              <a:defRPr sz="4000">
                <a:solidFill>
                  <a:schemeClr val="dk2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Comfortaa"/>
                <a:ea typeface="Comfortaa"/>
                <a:cs typeface="Comfortaa"/>
                <a:sym typeface="Comfortaa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Comfortaa"/>
                <a:ea typeface="Comfortaa"/>
                <a:cs typeface="Comfortaa"/>
                <a:sym typeface="Comfortaa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Comfortaa"/>
                <a:ea typeface="Comfortaa"/>
                <a:cs typeface="Comfortaa"/>
                <a:sym typeface="Comfortaa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Comfortaa"/>
                <a:ea typeface="Comfortaa"/>
                <a:cs typeface="Comfortaa"/>
                <a:sym typeface="Comfortaa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Comfortaa"/>
                <a:ea typeface="Comfortaa"/>
                <a:cs typeface="Comfortaa"/>
                <a:sym typeface="Comfortaa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Comfortaa"/>
                <a:ea typeface="Comfortaa"/>
                <a:cs typeface="Comfortaa"/>
                <a:sym typeface="Comfortaa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Comfortaa"/>
                <a:ea typeface="Comfortaa"/>
                <a:cs typeface="Comfortaa"/>
                <a:sym typeface="Comfortaa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Comfortaa"/>
                <a:ea typeface="Comfortaa"/>
                <a:cs typeface="Comfortaa"/>
                <a:sym typeface="Comfortaa"/>
              </a:defRPr>
            </a:lvl9pPr>
          </a:lstStyle>
          <a:p>
            <a:endParaRPr/>
          </a:p>
        </p:txBody>
      </p:sp>
      <p:sp>
        <p:nvSpPr>
          <p:cNvPr id="309" name="Google Shape;309;p17"/>
          <p:cNvSpPr txBox="1">
            <a:spLocks noGrp="1"/>
          </p:cNvSpPr>
          <p:nvPr>
            <p:ph type="subTitle" idx="1"/>
          </p:nvPr>
        </p:nvSpPr>
        <p:spPr>
          <a:xfrm>
            <a:off x="2406143" y="2051067"/>
            <a:ext cx="2210400" cy="609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2000"/>
              <a:buFont typeface="Holtwood One SC"/>
              <a:buNone/>
              <a:defRPr sz="2933">
                <a:solidFill>
                  <a:schemeClr val="accent5"/>
                </a:solidFill>
                <a:latin typeface="Fredoka One"/>
                <a:ea typeface="Fredoka One"/>
                <a:cs typeface="Fredoka One"/>
                <a:sym typeface="Fredoka One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2000"/>
              <a:buFont typeface="Holtwood One SC"/>
              <a:buNone/>
              <a:defRPr sz="2667">
                <a:latin typeface="Holtwood One SC"/>
                <a:ea typeface="Holtwood One SC"/>
                <a:cs typeface="Holtwood One SC"/>
                <a:sym typeface="Holtwood One SC"/>
              </a:defRPr>
            </a:lvl2pPr>
            <a:lvl3pPr lvl="2" rtl="0">
              <a:spcBef>
                <a:spcPts val="2133"/>
              </a:spcBef>
              <a:spcAft>
                <a:spcPts val="0"/>
              </a:spcAft>
              <a:buSzPts val="2000"/>
              <a:buFont typeface="Holtwood One SC"/>
              <a:buNone/>
              <a:defRPr sz="2667">
                <a:latin typeface="Holtwood One SC"/>
                <a:ea typeface="Holtwood One SC"/>
                <a:cs typeface="Holtwood One SC"/>
                <a:sym typeface="Holtwood One SC"/>
              </a:defRPr>
            </a:lvl3pPr>
            <a:lvl4pPr lvl="3" rtl="0">
              <a:spcBef>
                <a:spcPts val="2133"/>
              </a:spcBef>
              <a:spcAft>
                <a:spcPts val="0"/>
              </a:spcAft>
              <a:buSzPts val="2000"/>
              <a:buFont typeface="Holtwood One SC"/>
              <a:buNone/>
              <a:defRPr sz="2667">
                <a:latin typeface="Holtwood One SC"/>
                <a:ea typeface="Holtwood One SC"/>
                <a:cs typeface="Holtwood One SC"/>
                <a:sym typeface="Holtwood One SC"/>
              </a:defRPr>
            </a:lvl4pPr>
            <a:lvl5pPr lvl="4" rtl="0">
              <a:spcBef>
                <a:spcPts val="2133"/>
              </a:spcBef>
              <a:spcAft>
                <a:spcPts val="0"/>
              </a:spcAft>
              <a:buSzPts val="2000"/>
              <a:buFont typeface="Holtwood One SC"/>
              <a:buNone/>
              <a:defRPr sz="2667">
                <a:latin typeface="Holtwood One SC"/>
                <a:ea typeface="Holtwood One SC"/>
                <a:cs typeface="Holtwood One SC"/>
                <a:sym typeface="Holtwood One SC"/>
              </a:defRPr>
            </a:lvl5pPr>
            <a:lvl6pPr lvl="5" rtl="0">
              <a:spcBef>
                <a:spcPts val="2133"/>
              </a:spcBef>
              <a:spcAft>
                <a:spcPts val="0"/>
              </a:spcAft>
              <a:buSzPts val="2000"/>
              <a:buFont typeface="Holtwood One SC"/>
              <a:buNone/>
              <a:defRPr sz="2667">
                <a:latin typeface="Holtwood One SC"/>
                <a:ea typeface="Holtwood One SC"/>
                <a:cs typeface="Holtwood One SC"/>
                <a:sym typeface="Holtwood One SC"/>
              </a:defRPr>
            </a:lvl6pPr>
            <a:lvl7pPr lvl="6" rtl="0">
              <a:spcBef>
                <a:spcPts val="2133"/>
              </a:spcBef>
              <a:spcAft>
                <a:spcPts val="0"/>
              </a:spcAft>
              <a:buSzPts val="2000"/>
              <a:buFont typeface="Holtwood One SC"/>
              <a:buNone/>
              <a:defRPr sz="2667">
                <a:latin typeface="Holtwood One SC"/>
                <a:ea typeface="Holtwood One SC"/>
                <a:cs typeface="Holtwood One SC"/>
                <a:sym typeface="Holtwood One SC"/>
              </a:defRPr>
            </a:lvl7pPr>
            <a:lvl8pPr lvl="7" rtl="0">
              <a:spcBef>
                <a:spcPts val="2133"/>
              </a:spcBef>
              <a:spcAft>
                <a:spcPts val="0"/>
              </a:spcAft>
              <a:buSzPts val="2000"/>
              <a:buFont typeface="Holtwood One SC"/>
              <a:buNone/>
              <a:defRPr sz="2667">
                <a:latin typeface="Holtwood One SC"/>
                <a:ea typeface="Holtwood One SC"/>
                <a:cs typeface="Holtwood One SC"/>
                <a:sym typeface="Holtwood One SC"/>
              </a:defRPr>
            </a:lvl8pPr>
            <a:lvl9pPr lvl="8" rtl="0">
              <a:spcBef>
                <a:spcPts val="2133"/>
              </a:spcBef>
              <a:spcAft>
                <a:spcPts val="2133"/>
              </a:spcAft>
              <a:buSzPts val="2000"/>
              <a:buFont typeface="Holtwood One SC"/>
              <a:buNone/>
              <a:defRPr sz="2667">
                <a:latin typeface="Holtwood One SC"/>
                <a:ea typeface="Holtwood One SC"/>
                <a:cs typeface="Holtwood One SC"/>
                <a:sym typeface="Holtwood One SC"/>
              </a:defRPr>
            </a:lvl9pPr>
          </a:lstStyle>
          <a:p>
            <a:endParaRPr/>
          </a:p>
        </p:txBody>
      </p:sp>
      <p:sp>
        <p:nvSpPr>
          <p:cNvPr id="310" name="Google Shape;310;p17"/>
          <p:cNvSpPr txBox="1">
            <a:spLocks noGrp="1"/>
          </p:cNvSpPr>
          <p:nvPr>
            <p:ph type="subTitle" idx="2"/>
          </p:nvPr>
        </p:nvSpPr>
        <p:spPr>
          <a:xfrm>
            <a:off x="2408413" y="4261024"/>
            <a:ext cx="2210400" cy="609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2000"/>
              <a:buFont typeface="Holtwood One SC"/>
              <a:buNone/>
              <a:defRPr sz="2933">
                <a:solidFill>
                  <a:schemeClr val="accent1"/>
                </a:solidFill>
                <a:latin typeface="Fredoka One"/>
                <a:ea typeface="Fredoka One"/>
                <a:cs typeface="Fredoka One"/>
                <a:sym typeface="Fredoka One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2000"/>
              <a:buFont typeface="Holtwood One SC"/>
              <a:buNone/>
              <a:defRPr sz="2667">
                <a:latin typeface="Holtwood One SC"/>
                <a:ea typeface="Holtwood One SC"/>
                <a:cs typeface="Holtwood One SC"/>
                <a:sym typeface="Holtwood One SC"/>
              </a:defRPr>
            </a:lvl2pPr>
            <a:lvl3pPr lvl="2" rtl="0">
              <a:spcBef>
                <a:spcPts val="2133"/>
              </a:spcBef>
              <a:spcAft>
                <a:spcPts val="0"/>
              </a:spcAft>
              <a:buSzPts val="2000"/>
              <a:buFont typeface="Holtwood One SC"/>
              <a:buNone/>
              <a:defRPr sz="2667">
                <a:latin typeface="Holtwood One SC"/>
                <a:ea typeface="Holtwood One SC"/>
                <a:cs typeface="Holtwood One SC"/>
                <a:sym typeface="Holtwood One SC"/>
              </a:defRPr>
            </a:lvl3pPr>
            <a:lvl4pPr lvl="3" rtl="0">
              <a:spcBef>
                <a:spcPts val="2133"/>
              </a:spcBef>
              <a:spcAft>
                <a:spcPts val="0"/>
              </a:spcAft>
              <a:buSzPts val="2000"/>
              <a:buFont typeface="Holtwood One SC"/>
              <a:buNone/>
              <a:defRPr sz="2667">
                <a:latin typeface="Holtwood One SC"/>
                <a:ea typeface="Holtwood One SC"/>
                <a:cs typeface="Holtwood One SC"/>
                <a:sym typeface="Holtwood One SC"/>
              </a:defRPr>
            </a:lvl4pPr>
            <a:lvl5pPr lvl="4" rtl="0">
              <a:spcBef>
                <a:spcPts val="2133"/>
              </a:spcBef>
              <a:spcAft>
                <a:spcPts val="0"/>
              </a:spcAft>
              <a:buSzPts val="2000"/>
              <a:buFont typeface="Holtwood One SC"/>
              <a:buNone/>
              <a:defRPr sz="2667">
                <a:latin typeface="Holtwood One SC"/>
                <a:ea typeface="Holtwood One SC"/>
                <a:cs typeface="Holtwood One SC"/>
                <a:sym typeface="Holtwood One SC"/>
              </a:defRPr>
            </a:lvl5pPr>
            <a:lvl6pPr lvl="5" rtl="0">
              <a:spcBef>
                <a:spcPts val="2133"/>
              </a:spcBef>
              <a:spcAft>
                <a:spcPts val="0"/>
              </a:spcAft>
              <a:buSzPts val="2000"/>
              <a:buFont typeface="Holtwood One SC"/>
              <a:buNone/>
              <a:defRPr sz="2667">
                <a:latin typeface="Holtwood One SC"/>
                <a:ea typeface="Holtwood One SC"/>
                <a:cs typeface="Holtwood One SC"/>
                <a:sym typeface="Holtwood One SC"/>
              </a:defRPr>
            </a:lvl6pPr>
            <a:lvl7pPr lvl="6" rtl="0">
              <a:spcBef>
                <a:spcPts val="2133"/>
              </a:spcBef>
              <a:spcAft>
                <a:spcPts val="0"/>
              </a:spcAft>
              <a:buSzPts val="2000"/>
              <a:buFont typeface="Holtwood One SC"/>
              <a:buNone/>
              <a:defRPr sz="2667">
                <a:latin typeface="Holtwood One SC"/>
                <a:ea typeface="Holtwood One SC"/>
                <a:cs typeface="Holtwood One SC"/>
                <a:sym typeface="Holtwood One SC"/>
              </a:defRPr>
            </a:lvl7pPr>
            <a:lvl8pPr lvl="7" rtl="0">
              <a:spcBef>
                <a:spcPts val="2133"/>
              </a:spcBef>
              <a:spcAft>
                <a:spcPts val="0"/>
              </a:spcAft>
              <a:buSzPts val="2000"/>
              <a:buFont typeface="Holtwood One SC"/>
              <a:buNone/>
              <a:defRPr sz="2667">
                <a:latin typeface="Holtwood One SC"/>
                <a:ea typeface="Holtwood One SC"/>
                <a:cs typeface="Holtwood One SC"/>
                <a:sym typeface="Holtwood One SC"/>
              </a:defRPr>
            </a:lvl8pPr>
            <a:lvl9pPr lvl="8" rtl="0">
              <a:spcBef>
                <a:spcPts val="2133"/>
              </a:spcBef>
              <a:spcAft>
                <a:spcPts val="2133"/>
              </a:spcAft>
              <a:buSzPts val="2000"/>
              <a:buFont typeface="Holtwood One SC"/>
              <a:buNone/>
              <a:defRPr sz="2667">
                <a:latin typeface="Holtwood One SC"/>
                <a:ea typeface="Holtwood One SC"/>
                <a:cs typeface="Holtwood One SC"/>
                <a:sym typeface="Holtwood One SC"/>
              </a:defRPr>
            </a:lvl9pPr>
          </a:lstStyle>
          <a:p>
            <a:endParaRPr/>
          </a:p>
        </p:txBody>
      </p:sp>
      <p:sp>
        <p:nvSpPr>
          <p:cNvPr id="311" name="Google Shape;311;p17"/>
          <p:cNvSpPr txBox="1">
            <a:spLocks noGrp="1"/>
          </p:cNvSpPr>
          <p:nvPr>
            <p:ph type="subTitle" idx="3"/>
          </p:nvPr>
        </p:nvSpPr>
        <p:spPr>
          <a:xfrm>
            <a:off x="7570565" y="4260856"/>
            <a:ext cx="2165600" cy="609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000"/>
              <a:buFont typeface="Holtwood One SC"/>
              <a:buNone/>
              <a:defRPr sz="2933">
                <a:solidFill>
                  <a:schemeClr val="accent5"/>
                </a:solidFill>
                <a:latin typeface="Fredoka One"/>
                <a:ea typeface="Fredoka One"/>
                <a:cs typeface="Fredoka One"/>
                <a:sym typeface="Fredoka One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2000"/>
              <a:buFont typeface="Holtwood One SC"/>
              <a:buNone/>
              <a:defRPr sz="2667">
                <a:latin typeface="Holtwood One SC"/>
                <a:ea typeface="Holtwood One SC"/>
                <a:cs typeface="Holtwood One SC"/>
                <a:sym typeface="Holtwood One SC"/>
              </a:defRPr>
            </a:lvl2pPr>
            <a:lvl3pPr lvl="2" rtl="0">
              <a:spcBef>
                <a:spcPts val="2133"/>
              </a:spcBef>
              <a:spcAft>
                <a:spcPts val="0"/>
              </a:spcAft>
              <a:buSzPts val="2000"/>
              <a:buFont typeface="Holtwood One SC"/>
              <a:buNone/>
              <a:defRPr sz="2667">
                <a:latin typeface="Holtwood One SC"/>
                <a:ea typeface="Holtwood One SC"/>
                <a:cs typeface="Holtwood One SC"/>
                <a:sym typeface="Holtwood One SC"/>
              </a:defRPr>
            </a:lvl3pPr>
            <a:lvl4pPr lvl="3" rtl="0">
              <a:spcBef>
                <a:spcPts val="2133"/>
              </a:spcBef>
              <a:spcAft>
                <a:spcPts val="0"/>
              </a:spcAft>
              <a:buSzPts val="2000"/>
              <a:buFont typeface="Holtwood One SC"/>
              <a:buNone/>
              <a:defRPr sz="2667">
                <a:latin typeface="Holtwood One SC"/>
                <a:ea typeface="Holtwood One SC"/>
                <a:cs typeface="Holtwood One SC"/>
                <a:sym typeface="Holtwood One SC"/>
              </a:defRPr>
            </a:lvl4pPr>
            <a:lvl5pPr lvl="4" rtl="0">
              <a:spcBef>
                <a:spcPts val="2133"/>
              </a:spcBef>
              <a:spcAft>
                <a:spcPts val="0"/>
              </a:spcAft>
              <a:buSzPts val="2000"/>
              <a:buFont typeface="Holtwood One SC"/>
              <a:buNone/>
              <a:defRPr sz="2667">
                <a:latin typeface="Holtwood One SC"/>
                <a:ea typeface="Holtwood One SC"/>
                <a:cs typeface="Holtwood One SC"/>
                <a:sym typeface="Holtwood One SC"/>
              </a:defRPr>
            </a:lvl5pPr>
            <a:lvl6pPr lvl="5" rtl="0">
              <a:spcBef>
                <a:spcPts val="2133"/>
              </a:spcBef>
              <a:spcAft>
                <a:spcPts val="0"/>
              </a:spcAft>
              <a:buSzPts val="2000"/>
              <a:buFont typeface="Holtwood One SC"/>
              <a:buNone/>
              <a:defRPr sz="2667">
                <a:latin typeface="Holtwood One SC"/>
                <a:ea typeface="Holtwood One SC"/>
                <a:cs typeface="Holtwood One SC"/>
                <a:sym typeface="Holtwood One SC"/>
              </a:defRPr>
            </a:lvl6pPr>
            <a:lvl7pPr lvl="6" rtl="0">
              <a:spcBef>
                <a:spcPts val="2133"/>
              </a:spcBef>
              <a:spcAft>
                <a:spcPts val="0"/>
              </a:spcAft>
              <a:buSzPts val="2000"/>
              <a:buFont typeface="Holtwood One SC"/>
              <a:buNone/>
              <a:defRPr sz="2667">
                <a:latin typeface="Holtwood One SC"/>
                <a:ea typeface="Holtwood One SC"/>
                <a:cs typeface="Holtwood One SC"/>
                <a:sym typeface="Holtwood One SC"/>
              </a:defRPr>
            </a:lvl7pPr>
            <a:lvl8pPr lvl="7" rtl="0">
              <a:spcBef>
                <a:spcPts val="2133"/>
              </a:spcBef>
              <a:spcAft>
                <a:spcPts val="0"/>
              </a:spcAft>
              <a:buSzPts val="2000"/>
              <a:buFont typeface="Holtwood One SC"/>
              <a:buNone/>
              <a:defRPr sz="2667">
                <a:latin typeface="Holtwood One SC"/>
                <a:ea typeface="Holtwood One SC"/>
                <a:cs typeface="Holtwood One SC"/>
                <a:sym typeface="Holtwood One SC"/>
              </a:defRPr>
            </a:lvl8pPr>
            <a:lvl9pPr lvl="8" rtl="0">
              <a:spcBef>
                <a:spcPts val="2133"/>
              </a:spcBef>
              <a:spcAft>
                <a:spcPts val="2133"/>
              </a:spcAft>
              <a:buSzPts val="2000"/>
              <a:buFont typeface="Holtwood One SC"/>
              <a:buNone/>
              <a:defRPr sz="2667">
                <a:latin typeface="Holtwood One SC"/>
                <a:ea typeface="Holtwood One SC"/>
                <a:cs typeface="Holtwood One SC"/>
                <a:sym typeface="Holtwood One SC"/>
              </a:defRPr>
            </a:lvl9pPr>
          </a:lstStyle>
          <a:p>
            <a:endParaRPr/>
          </a:p>
        </p:txBody>
      </p:sp>
      <p:sp>
        <p:nvSpPr>
          <p:cNvPr id="312" name="Google Shape;312;p17"/>
          <p:cNvSpPr txBox="1">
            <a:spLocks noGrp="1"/>
          </p:cNvSpPr>
          <p:nvPr>
            <p:ph type="subTitle" idx="4"/>
          </p:nvPr>
        </p:nvSpPr>
        <p:spPr>
          <a:xfrm>
            <a:off x="1404700" y="2711233"/>
            <a:ext cx="3214800" cy="77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 sz="1867">
                <a:solidFill>
                  <a:srgbClr val="FFFFFF"/>
                </a:solidFill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1500"/>
              <a:buNone/>
              <a:defRPr/>
            </a:lvl2pPr>
            <a:lvl3pPr lvl="2" rtl="0">
              <a:spcBef>
                <a:spcPts val="2133"/>
              </a:spcBef>
              <a:spcAft>
                <a:spcPts val="0"/>
              </a:spcAft>
              <a:buSzPts val="1500"/>
              <a:buNone/>
              <a:defRPr/>
            </a:lvl3pPr>
            <a:lvl4pPr lvl="3" rtl="0">
              <a:spcBef>
                <a:spcPts val="2133"/>
              </a:spcBef>
              <a:spcAft>
                <a:spcPts val="0"/>
              </a:spcAft>
              <a:buSzPts val="1500"/>
              <a:buNone/>
              <a:defRPr/>
            </a:lvl4pPr>
            <a:lvl5pPr lvl="4" rtl="0">
              <a:spcBef>
                <a:spcPts val="2133"/>
              </a:spcBef>
              <a:spcAft>
                <a:spcPts val="0"/>
              </a:spcAft>
              <a:buSzPts val="1500"/>
              <a:buNone/>
              <a:defRPr/>
            </a:lvl5pPr>
            <a:lvl6pPr lvl="5" rtl="0">
              <a:spcBef>
                <a:spcPts val="2133"/>
              </a:spcBef>
              <a:spcAft>
                <a:spcPts val="0"/>
              </a:spcAft>
              <a:buSzPts val="1500"/>
              <a:buNone/>
              <a:defRPr/>
            </a:lvl6pPr>
            <a:lvl7pPr lvl="6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3" name="Google Shape;313;p17"/>
          <p:cNvSpPr txBox="1">
            <a:spLocks noGrp="1"/>
          </p:cNvSpPr>
          <p:nvPr>
            <p:ph type="subTitle" idx="5"/>
          </p:nvPr>
        </p:nvSpPr>
        <p:spPr>
          <a:xfrm>
            <a:off x="1404600" y="4921143"/>
            <a:ext cx="3214800" cy="79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 sz="1867">
                <a:solidFill>
                  <a:srgbClr val="FFFFFF"/>
                </a:solidFill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1500"/>
              <a:buNone/>
              <a:defRPr/>
            </a:lvl2pPr>
            <a:lvl3pPr lvl="2" rtl="0">
              <a:spcBef>
                <a:spcPts val="2133"/>
              </a:spcBef>
              <a:spcAft>
                <a:spcPts val="0"/>
              </a:spcAft>
              <a:buSzPts val="1500"/>
              <a:buNone/>
              <a:defRPr/>
            </a:lvl3pPr>
            <a:lvl4pPr lvl="3" rtl="0">
              <a:spcBef>
                <a:spcPts val="2133"/>
              </a:spcBef>
              <a:spcAft>
                <a:spcPts val="0"/>
              </a:spcAft>
              <a:buSzPts val="1500"/>
              <a:buNone/>
              <a:defRPr/>
            </a:lvl4pPr>
            <a:lvl5pPr lvl="4" rtl="0">
              <a:spcBef>
                <a:spcPts val="2133"/>
              </a:spcBef>
              <a:spcAft>
                <a:spcPts val="0"/>
              </a:spcAft>
              <a:buSzPts val="1500"/>
              <a:buNone/>
              <a:defRPr/>
            </a:lvl5pPr>
            <a:lvl6pPr lvl="5" rtl="0">
              <a:spcBef>
                <a:spcPts val="2133"/>
              </a:spcBef>
              <a:spcAft>
                <a:spcPts val="0"/>
              </a:spcAft>
              <a:buSzPts val="1500"/>
              <a:buNone/>
              <a:defRPr/>
            </a:lvl6pPr>
            <a:lvl7pPr lvl="6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4" name="Google Shape;314;p17"/>
          <p:cNvSpPr txBox="1">
            <a:spLocks noGrp="1"/>
          </p:cNvSpPr>
          <p:nvPr>
            <p:ph type="subTitle" idx="6"/>
          </p:nvPr>
        </p:nvSpPr>
        <p:spPr>
          <a:xfrm>
            <a:off x="7567600" y="4921033"/>
            <a:ext cx="3214800" cy="79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 sz="1867">
                <a:solidFill>
                  <a:srgbClr val="FFFFFF"/>
                </a:solidFill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1500"/>
              <a:buNone/>
              <a:defRPr/>
            </a:lvl2pPr>
            <a:lvl3pPr lvl="2" rtl="0">
              <a:spcBef>
                <a:spcPts val="2133"/>
              </a:spcBef>
              <a:spcAft>
                <a:spcPts val="0"/>
              </a:spcAft>
              <a:buSzPts val="1500"/>
              <a:buNone/>
              <a:defRPr/>
            </a:lvl3pPr>
            <a:lvl4pPr lvl="3" rtl="0">
              <a:spcBef>
                <a:spcPts val="2133"/>
              </a:spcBef>
              <a:spcAft>
                <a:spcPts val="0"/>
              </a:spcAft>
              <a:buSzPts val="1500"/>
              <a:buNone/>
              <a:defRPr/>
            </a:lvl4pPr>
            <a:lvl5pPr lvl="4" rtl="0">
              <a:spcBef>
                <a:spcPts val="2133"/>
              </a:spcBef>
              <a:spcAft>
                <a:spcPts val="0"/>
              </a:spcAft>
              <a:buSzPts val="1500"/>
              <a:buNone/>
              <a:defRPr/>
            </a:lvl5pPr>
            <a:lvl6pPr lvl="5" rtl="0">
              <a:spcBef>
                <a:spcPts val="2133"/>
              </a:spcBef>
              <a:spcAft>
                <a:spcPts val="0"/>
              </a:spcAft>
              <a:buSzPts val="1500"/>
              <a:buNone/>
              <a:defRPr/>
            </a:lvl6pPr>
            <a:lvl7pPr lvl="6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5" name="Google Shape;315;p17"/>
          <p:cNvSpPr txBox="1">
            <a:spLocks noGrp="1"/>
          </p:cNvSpPr>
          <p:nvPr>
            <p:ph type="subTitle" idx="7"/>
          </p:nvPr>
        </p:nvSpPr>
        <p:spPr>
          <a:xfrm>
            <a:off x="7567600" y="2051067"/>
            <a:ext cx="2165600" cy="609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000"/>
              <a:buFont typeface="Holtwood One SC"/>
              <a:buNone/>
              <a:defRPr sz="2933">
                <a:solidFill>
                  <a:schemeClr val="accent1"/>
                </a:solidFill>
                <a:latin typeface="Fredoka One"/>
                <a:ea typeface="Fredoka One"/>
                <a:cs typeface="Fredoka One"/>
                <a:sym typeface="Fredoka One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2000"/>
              <a:buFont typeface="Holtwood One SC"/>
              <a:buNone/>
              <a:defRPr sz="2667">
                <a:latin typeface="Holtwood One SC"/>
                <a:ea typeface="Holtwood One SC"/>
                <a:cs typeface="Holtwood One SC"/>
                <a:sym typeface="Holtwood One SC"/>
              </a:defRPr>
            </a:lvl2pPr>
            <a:lvl3pPr lvl="2" rtl="0">
              <a:spcBef>
                <a:spcPts val="2133"/>
              </a:spcBef>
              <a:spcAft>
                <a:spcPts val="0"/>
              </a:spcAft>
              <a:buSzPts val="2000"/>
              <a:buFont typeface="Holtwood One SC"/>
              <a:buNone/>
              <a:defRPr sz="2667">
                <a:latin typeface="Holtwood One SC"/>
                <a:ea typeface="Holtwood One SC"/>
                <a:cs typeface="Holtwood One SC"/>
                <a:sym typeface="Holtwood One SC"/>
              </a:defRPr>
            </a:lvl3pPr>
            <a:lvl4pPr lvl="3" rtl="0">
              <a:spcBef>
                <a:spcPts val="2133"/>
              </a:spcBef>
              <a:spcAft>
                <a:spcPts val="0"/>
              </a:spcAft>
              <a:buSzPts val="2000"/>
              <a:buFont typeface="Holtwood One SC"/>
              <a:buNone/>
              <a:defRPr sz="2667">
                <a:latin typeface="Holtwood One SC"/>
                <a:ea typeface="Holtwood One SC"/>
                <a:cs typeface="Holtwood One SC"/>
                <a:sym typeface="Holtwood One SC"/>
              </a:defRPr>
            </a:lvl4pPr>
            <a:lvl5pPr lvl="4" rtl="0">
              <a:spcBef>
                <a:spcPts val="2133"/>
              </a:spcBef>
              <a:spcAft>
                <a:spcPts val="0"/>
              </a:spcAft>
              <a:buSzPts val="2000"/>
              <a:buFont typeface="Holtwood One SC"/>
              <a:buNone/>
              <a:defRPr sz="2667">
                <a:latin typeface="Holtwood One SC"/>
                <a:ea typeface="Holtwood One SC"/>
                <a:cs typeface="Holtwood One SC"/>
                <a:sym typeface="Holtwood One SC"/>
              </a:defRPr>
            </a:lvl5pPr>
            <a:lvl6pPr lvl="5" rtl="0">
              <a:spcBef>
                <a:spcPts val="2133"/>
              </a:spcBef>
              <a:spcAft>
                <a:spcPts val="0"/>
              </a:spcAft>
              <a:buSzPts val="2000"/>
              <a:buFont typeface="Holtwood One SC"/>
              <a:buNone/>
              <a:defRPr sz="2667">
                <a:latin typeface="Holtwood One SC"/>
                <a:ea typeface="Holtwood One SC"/>
                <a:cs typeface="Holtwood One SC"/>
                <a:sym typeface="Holtwood One SC"/>
              </a:defRPr>
            </a:lvl6pPr>
            <a:lvl7pPr lvl="6" rtl="0">
              <a:spcBef>
                <a:spcPts val="2133"/>
              </a:spcBef>
              <a:spcAft>
                <a:spcPts val="0"/>
              </a:spcAft>
              <a:buSzPts val="2000"/>
              <a:buFont typeface="Holtwood One SC"/>
              <a:buNone/>
              <a:defRPr sz="2667">
                <a:latin typeface="Holtwood One SC"/>
                <a:ea typeface="Holtwood One SC"/>
                <a:cs typeface="Holtwood One SC"/>
                <a:sym typeface="Holtwood One SC"/>
              </a:defRPr>
            </a:lvl7pPr>
            <a:lvl8pPr lvl="7" rtl="0">
              <a:spcBef>
                <a:spcPts val="2133"/>
              </a:spcBef>
              <a:spcAft>
                <a:spcPts val="0"/>
              </a:spcAft>
              <a:buSzPts val="2000"/>
              <a:buFont typeface="Holtwood One SC"/>
              <a:buNone/>
              <a:defRPr sz="2667">
                <a:latin typeface="Holtwood One SC"/>
                <a:ea typeface="Holtwood One SC"/>
                <a:cs typeface="Holtwood One SC"/>
                <a:sym typeface="Holtwood One SC"/>
              </a:defRPr>
            </a:lvl8pPr>
            <a:lvl9pPr lvl="8" rtl="0">
              <a:spcBef>
                <a:spcPts val="2133"/>
              </a:spcBef>
              <a:spcAft>
                <a:spcPts val="2133"/>
              </a:spcAft>
              <a:buSzPts val="2000"/>
              <a:buFont typeface="Holtwood One SC"/>
              <a:buNone/>
              <a:defRPr sz="2667">
                <a:latin typeface="Holtwood One SC"/>
                <a:ea typeface="Holtwood One SC"/>
                <a:cs typeface="Holtwood One SC"/>
                <a:sym typeface="Holtwood One SC"/>
              </a:defRPr>
            </a:lvl9pPr>
          </a:lstStyle>
          <a:p>
            <a:endParaRPr/>
          </a:p>
        </p:txBody>
      </p:sp>
      <p:sp>
        <p:nvSpPr>
          <p:cNvPr id="316" name="Google Shape;316;p17"/>
          <p:cNvSpPr txBox="1">
            <a:spLocks noGrp="1"/>
          </p:cNvSpPr>
          <p:nvPr>
            <p:ph type="subTitle" idx="8"/>
          </p:nvPr>
        </p:nvSpPr>
        <p:spPr>
          <a:xfrm>
            <a:off x="7567600" y="2711240"/>
            <a:ext cx="3214800" cy="79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 sz="1867">
                <a:solidFill>
                  <a:srgbClr val="FFFFFF"/>
                </a:solidFill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1500"/>
              <a:buNone/>
              <a:defRPr/>
            </a:lvl2pPr>
            <a:lvl3pPr lvl="2" rtl="0">
              <a:spcBef>
                <a:spcPts val="2133"/>
              </a:spcBef>
              <a:spcAft>
                <a:spcPts val="0"/>
              </a:spcAft>
              <a:buSzPts val="1500"/>
              <a:buNone/>
              <a:defRPr/>
            </a:lvl3pPr>
            <a:lvl4pPr lvl="3" rtl="0">
              <a:spcBef>
                <a:spcPts val="2133"/>
              </a:spcBef>
              <a:spcAft>
                <a:spcPts val="0"/>
              </a:spcAft>
              <a:buSzPts val="1500"/>
              <a:buNone/>
              <a:defRPr/>
            </a:lvl4pPr>
            <a:lvl5pPr lvl="4" rtl="0">
              <a:spcBef>
                <a:spcPts val="2133"/>
              </a:spcBef>
              <a:spcAft>
                <a:spcPts val="0"/>
              </a:spcAft>
              <a:buSzPts val="1500"/>
              <a:buNone/>
              <a:defRPr/>
            </a:lvl5pPr>
            <a:lvl6pPr lvl="5" rtl="0">
              <a:spcBef>
                <a:spcPts val="2133"/>
              </a:spcBef>
              <a:spcAft>
                <a:spcPts val="0"/>
              </a:spcAft>
              <a:buSzPts val="1500"/>
              <a:buNone/>
              <a:defRPr/>
            </a:lvl6pPr>
            <a:lvl7pPr lvl="6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7" name="Google Shape;317;p17"/>
          <p:cNvSpPr/>
          <p:nvPr/>
        </p:nvSpPr>
        <p:spPr>
          <a:xfrm rot="-4086701">
            <a:off x="622930" y="-57467"/>
            <a:ext cx="379063" cy="329461"/>
          </a:xfrm>
          <a:custGeom>
            <a:avLst/>
            <a:gdLst/>
            <a:ahLst/>
            <a:cxnLst/>
            <a:rect l="l" t="t" r="r" b="b"/>
            <a:pathLst>
              <a:path w="2894" h="2199" extrusionOk="0">
                <a:moveTo>
                  <a:pt x="981" y="0"/>
                </a:moveTo>
                <a:cubicBezTo>
                  <a:pt x="865" y="0"/>
                  <a:pt x="744" y="77"/>
                  <a:pt x="750" y="215"/>
                </a:cubicBezTo>
                <a:lnTo>
                  <a:pt x="810" y="942"/>
                </a:lnTo>
                <a:cubicBezTo>
                  <a:pt x="715" y="947"/>
                  <a:pt x="619" y="950"/>
                  <a:pt x="523" y="950"/>
                </a:cubicBezTo>
                <a:cubicBezTo>
                  <a:pt x="426" y="950"/>
                  <a:pt x="328" y="947"/>
                  <a:pt x="226" y="942"/>
                </a:cubicBezTo>
                <a:cubicBezTo>
                  <a:pt x="36" y="942"/>
                  <a:pt x="0" y="1215"/>
                  <a:pt x="179" y="1275"/>
                </a:cubicBezTo>
                <a:cubicBezTo>
                  <a:pt x="405" y="1323"/>
                  <a:pt x="619" y="1370"/>
                  <a:pt x="846" y="1394"/>
                </a:cubicBezTo>
                <a:cubicBezTo>
                  <a:pt x="857" y="1680"/>
                  <a:pt x="846" y="1942"/>
                  <a:pt x="1072" y="2156"/>
                </a:cubicBezTo>
                <a:cubicBezTo>
                  <a:pt x="1101" y="2185"/>
                  <a:pt x="1138" y="2198"/>
                  <a:pt x="1175" y="2198"/>
                </a:cubicBezTo>
                <a:cubicBezTo>
                  <a:pt x="1230" y="2198"/>
                  <a:pt x="1286" y="2170"/>
                  <a:pt x="1322" y="2120"/>
                </a:cubicBezTo>
                <a:cubicBezTo>
                  <a:pt x="1465" y="1894"/>
                  <a:pt x="1429" y="1680"/>
                  <a:pt x="1381" y="1430"/>
                </a:cubicBezTo>
                <a:cubicBezTo>
                  <a:pt x="1917" y="1430"/>
                  <a:pt x="2453" y="1334"/>
                  <a:pt x="2774" y="977"/>
                </a:cubicBezTo>
                <a:cubicBezTo>
                  <a:pt x="2893" y="858"/>
                  <a:pt x="2810" y="668"/>
                  <a:pt x="2643" y="668"/>
                </a:cubicBezTo>
                <a:cubicBezTo>
                  <a:pt x="2598" y="662"/>
                  <a:pt x="2554" y="659"/>
                  <a:pt x="2509" y="659"/>
                </a:cubicBezTo>
                <a:cubicBezTo>
                  <a:pt x="2187" y="659"/>
                  <a:pt x="1872" y="795"/>
                  <a:pt x="1548" y="858"/>
                </a:cubicBezTo>
                <a:cubicBezTo>
                  <a:pt x="1465" y="870"/>
                  <a:pt x="1381" y="882"/>
                  <a:pt x="1298" y="894"/>
                </a:cubicBezTo>
                <a:cubicBezTo>
                  <a:pt x="1262" y="644"/>
                  <a:pt x="1227" y="406"/>
                  <a:pt x="1179" y="156"/>
                </a:cubicBezTo>
                <a:cubicBezTo>
                  <a:pt x="1163" y="50"/>
                  <a:pt x="1074" y="0"/>
                  <a:pt x="981" y="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318" name="Google Shape;318;p17"/>
          <p:cNvSpPr/>
          <p:nvPr/>
        </p:nvSpPr>
        <p:spPr>
          <a:xfrm rot="-4086574">
            <a:off x="502348" y="380201"/>
            <a:ext cx="261715" cy="227473"/>
          </a:xfrm>
          <a:custGeom>
            <a:avLst/>
            <a:gdLst/>
            <a:ahLst/>
            <a:cxnLst/>
            <a:rect l="l" t="t" r="r" b="b"/>
            <a:pathLst>
              <a:path w="2894" h="2199" extrusionOk="0">
                <a:moveTo>
                  <a:pt x="981" y="0"/>
                </a:moveTo>
                <a:cubicBezTo>
                  <a:pt x="865" y="0"/>
                  <a:pt x="744" y="77"/>
                  <a:pt x="750" y="215"/>
                </a:cubicBezTo>
                <a:lnTo>
                  <a:pt x="810" y="942"/>
                </a:lnTo>
                <a:cubicBezTo>
                  <a:pt x="715" y="947"/>
                  <a:pt x="619" y="950"/>
                  <a:pt x="523" y="950"/>
                </a:cubicBezTo>
                <a:cubicBezTo>
                  <a:pt x="426" y="950"/>
                  <a:pt x="328" y="947"/>
                  <a:pt x="226" y="942"/>
                </a:cubicBezTo>
                <a:cubicBezTo>
                  <a:pt x="36" y="942"/>
                  <a:pt x="0" y="1215"/>
                  <a:pt x="179" y="1275"/>
                </a:cubicBezTo>
                <a:cubicBezTo>
                  <a:pt x="405" y="1323"/>
                  <a:pt x="619" y="1370"/>
                  <a:pt x="846" y="1394"/>
                </a:cubicBezTo>
                <a:cubicBezTo>
                  <a:pt x="857" y="1680"/>
                  <a:pt x="846" y="1942"/>
                  <a:pt x="1072" y="2156"/>
                </a:cubicBezTo>
                <a:cubicBezTo>
                  <a:pt x="1101" y="2185"/>
                  <a:pt x="1138" y="2198"/>
                  <a:pt x="1175" y="2198"/>
                </a:cubicBezTo>
                <a:cubicBezTo>
                  <a:pt x="1230" y="2198"/>
                  <a:pt x="1286" y="2170"/>
                  <a:pt x="1322" y="2120"/>
                </a:cubicBezTo>
                <a:cubicBezTo>
                  <a:pt x="1465" y="1894"/>
                  <a:pt x="1429" y="1680"/>
                  <a:pt x="1381" y="1430"/>
                </a:cubicBezTo>
                <a:cubicBezTo>
                  <a:pt x="1917" y="1430"/>
                  <a:pt x="2453" y="1334"/>
                  <a:pt x="2774" y="977"/>
                </a:cubicBezTo>
                <a:cubicBezTo>
                  <a:pt x="2893" y="858"/>
                  <a:pt x="2810" y="668"/>
                  <a:pt x="2643" y="668"/>
                </a:cubicBezTo>
                <a:cubicBezTo>
                  <a:pt x="2598" y="662"/>
                  <a:pt x="2554" y="659"/>
                  <a:pt x="2509" y="659"/>
                </a:cubicBezTo>
                <a:cubicBezTo>
                  <a:pt x="2187" y="659"/>
                  <a:pt x="1872" y="795"/>
                  <a:pt x="1548" y="858"/>
                </a:cubicBezTo>
                <a:cubicBezTo>
                  <a:pt x="1465" y="870"/>
                  <a:pt x="1381" y="882"/>
                  <a:pt x="1298" y="894"/>
                </a:cubicBezTo>
                <a:cubicBezTo>
                  <a:pt x="1262" y="644"/>
                  <a:pt x="1227" y="406"/>
                  <a:pt x="1179" y="156"/>
                </a:cubicBezTo>
                <a:cubicBezTo>
                  <a:pt x="1163" y="50"/>
                  <a:pt x="1074" y="0"/>
                  <a:pt x="981" y="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319" name="Google Shape;319;p17"/>
          <p:cNvSpPr/>
          <p:nvPr/>
        </p:nvSpPr>
        <p:spPr>
          <a:xfrm rot="-9295189">
            <a:off x="11668781" y="2107308"/>
            <a:ext cx="261713" cy="227472"/>
          </a:xfrm>
          <a:custGeom>
            <a:avLst/>
            <a:gdLst/>
            <a:ahLst/>
            <a:cxnLst/>
            <a:rect l="l" t="t" r="r" b="b"/>
            <a:pathLst>
              <a:path w="2894" h="2199" extrusionOk="0">
                <a:moveTo>
                  <a:pt x="981" y="0"/>
                </a:moveTo>
                <a:cubicBezTo>
                  <a:pt x="865" y="0"/>
                  <a:pt x="744" y="77"/>
                  <a:pt x="750" y="215"/>
                </a:cubicBezTo>
                <a:lnTo>
                  <a:pt x="810" y="942"/>
                </a:lnTo>
                <a:cubicBezTo>
                  <a:pt x="715" y="947"/>
                  <a:pt x="619" y="950"/>
                  <a:pt x="523" y="950"/>
                </a:cubicBezTo>
                <a:cubicBezTo>
                  <a:pt x="426" y="950"/>
                  <a:pt x="328" y="947"/>
                  <a:pt x="226" y="942"/>
                </a:cubicBezTo>
                <a:cubicBezTo>
                  <a:pt x="36" y="942"/>
                  <a:pt x="0" y="1215"/>
                  <a:pt x="179" y="1275"/>
                </a:cubicBezTo>
                <a:cubicBezTo>
                  <a:pt x="405" y="1323"/>
                  <a:pt x="619" y="1370"/>
                  <a:pt x="846" y="1394"/>
                </a:cubicBezTo>
                <a:cubicBezTo>
                  <a:pt x="857" y="1680"/>
                  <a:pt x="846" y="1942"/>
                  <a:pt x="1072" y="2156"/>
                </a:cubicBezTo>
                <a:cubicBezTo>
                  <a:pt x="1101" y="2185"/>
                  <a:pt x="1138" y="2198"/>
                  <a:pt x="1175" y="2198"/>
                </a:cubicBezTo>
                <a:cubicBezTo>
                  <a:pt x="1230" y="2198"/>
                  <a:pt x="1286" y="2170"/>
                  <a:pt x="1322" y="2120"/>
                </a:cubicBezTo>
                <a:cubicBezTo>
                  <a:pt x="1465" y="1894"/>
                  <a:pt x="1429" y="1680"/>
                  <a:pt x="1381" y="1430"/>
                </a:cubicBezTo>
                <a:cubicBezTo>
                  <a:pt x="1917" y="1430"/>
                  <a:pt x="2453" y="1334"/>
                  <a:pt x="2774" y="977"/>
                </a:cubicBezTo>
                <a:cubicBezTo>
                  <a:pt x="2893" y="858"/>
                  <a:pt x="2810" y="668"/>
                  <a:pt x="2643" y="668"/>
                </a:cubicBezTo>
                <a:cubicBezTo>
                  <a:pt x="2598" y="662"/>
                  <a:pt x="2554" y="659"/>
                  <a:pt x="2509" y="659"/>
                </a:cubicBezTo>
                <a:cubicBezTo>
                  <a:pt x="2187" y="659"/>
                  <a:pt x="1872" y="795"/>
                  <a:pt x="1548" y="858"/>
                </a:cubicBezTo>
                <a:cubicBezTo>
                  <a:pt x="1465" y="870"/>
                  <a:pt x="1381" y="882"/>
                  <a:pt x="1298" y="894"/>
                </a:cubicBezTo>
                <a:cubicBezTo>
                  <a:pt x="1262" y="644"/>
                  <a:pt x="1227" y="406"/>
                  <a:pt x="1179" y="156"/>
                </a:cubicBezTo>
                <a:cubicBezTo>
                  <a:pt x="1163" y="50"/>
                  <a:pt x="1074" y="0"/>
                  <a:pt x="981" y="0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</p:spTree>
    <p:extLst>
      <p:ext uri="{BB962C8B-B14F-4D97-AF65-F5344CB8AC3E}">
        <p14:creationId xmlns:p14="http://schemas.microsoft.com/office/powerpoint/2010/main" val="24416671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1">
  <p:cSld name="Background 1">
    <p:spTree>
      <p:nvGrpSpPr>
        <p:cNvPr id="1" name="Shape 4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5" name="Google Shape;405;p29"/>
          <p:cNvSpPr/>
          <p:nvPr/>
        </p:nvSpPr>
        <p:spPr>
          <a:xfrm flipH="1">
            <a:off x="-146" y="4724401"/>
            <a:ext cx="5753243" cy="2133585"/>
          </a:xfrm>
          <a:custGeom>
            <a:avLst/>
            <a:gdLst/>
            <a:ahLst/>
            <a:cxnLst/>
            <a:rect l="l" t="t" r="r" b="b"/>
            <a:pathLst>
              <a:path w="96251" h="34817" extrusionOk="0">
                <a:moveTo>
                  <a:pt x="95847" y="1"/>
                </a:moveTo>
                <a:cubicBezTo>
                  <a:pt x="82372" y="1"/>
                  <a:pt x="71829" y="6460"/>
                  <a:pt x="66890" y="8051"/>
                </a:cubicBezTo>
                <a:cubicBezTo>
                  <a:pt x="62106" y="9588"/>
                  <a:pt x="54877" y="12752"/>
                  <a:pt x="40865" y="12752"/>
                </a:cubicBezTo>
                <a:cubicBezTo>
                  <a:pt x="37718" y="12752"/>
                  <a:pt x="34229" y="12592"/>
                  <a:pt x="30349" y="12219"/>
                </a:cubicBezTo>
                <a:cubicBezTo>
                  <a:pt x="29447" y="12132"/>
                  <a:pt x="28569" y="12090"/>
                  <a:pt x="27715" y="12090"/>
                </a:cubicBezTo>
                <a:cubicBezTo>
                  <a:pt x="8537" y="12090"/>
                  <a:pt x="1463" y="33058"/>
                  <a:pt x="893" y="33674"/>
                </a:cubicBezTo>
                <a:lnTo>
                  <a:pt x="0" y="34817"/>
                </a:lnTo>
                <a:lnTo>
                  <a:pt x="96250" y="34817"/>
                </a:lnTo>
                <a:lnTo>
                  <a:pt x="96250" y="3"/>
                </a:lnTo>
                <a:cubicBezTo>
                  <a:pt x="96116" y="2"/>
                  <a:pt x="95981" y="1"/>
                  <a:pt x="95847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406" name="Google Shape;406;p29"/>
          <p:cNvSpPr/>
          <p:nvPr/>
        </p:nvSpPr>
        <p:spPr>
          <a:xfrm rot="10800000" flipH="1">
            <a:off x="4356102" y="16"/>
            <a:ext cx="7835793" cy="2133585"/>
          </a:xfrm>
          <a:custGeom>
            <a:avLst/>
            <a:gdLst/>
            <a:ahLst/>
            <a:cxnLst/>
            <a:rect l="l" t="t" r="r" b="b"/>
            <a:pathLst>
              <a:path w="96251" h="34817" extrusionOk="0">
                <a:moveTo>
                  <a:pt x="95847" y="1"/>
                </a:moveTo>
                <a:cubicBezTo>
                  <a:pt x="82372" y="1"/>
                  <a:pt x="71829" y="6460"/>
                  <a:pt x="66890" y="8051"/>
                </a:cubicBezTo>
                <a:cubicBezTo>
                  <a:pt x="62106" y="9588"/>
                  <a:pt x="54877" y="12752"/>
                  <a:pt x="40865" y="12752"/>
                </a:cubicBezTo>
                <a:cubicBezTo>
                  <a:pt x="37718" y="12752"/>
                  <a:pt x="34229" y="12592"/>
                  <a:pt x="30349" y="12219"/>
                </a:cubicBezTo>
                <a:cubicBezTo>
                  <a:pt x="29447" y="12132"/>
                  <a:pt x="28569" y="12090"/>
                  <a:pt x="27715" y="12090"/>
                </a:cubicBezTo>
                <a:cubicBezTo>
                  <a:pt x="8537" y="12090"/>
                  <a:pt x="1463" y="33058"/>
                  <a:pt x="893" y="33674"/>
                </a:cubicBezTo>
                <a:lnTo>
                  <a:pt x="0" y="34817"/>
                </a:lnTo>
                <a:lnTo>
                  <a:pt x="96250" y="34817"/>
                </a:lnTo>
                <a:lnTo>
                  <a:pt x="96250" y="3"/>
                </a:lnTo>
                <a:cubicBezTo>
                  <a:pt x="96116" y="2"/>
                  <a:pt x="95981" y="1"/>
                  <a:pt x="95847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407" name="Google Shape;407;p29"/>
          <p:cNvSpPr/>
          <p:nvPr/>
        </p:nvSpPr>
        <p:spPr>
          <a:xfrm rot="2700000" flipH="1">
            <a:off x="7790109" y="1783045"/>
            <a:ext cx="384288" cy="372932"/>
          </a:xfrm>
          <a:custGeom>
            <a:avLst/>
            <a:gdLst/>
            <a:ahLst/>
            <a:cxnLst/>
            <a:rect l="l" t="t" r="r" b="b"/>
            <a:pathLst>
              <a:path w="2978" h="2890" extrusionOk="0">
                <a:moveTo>
                  <a:pt x="1162" y="0"/>
                </a:moveTo>
                <a:cubicBezTo>
                  <a:pt x="1099" y="0"/>
                  <a:pt x="1037" y="30"/>
                  <a:pt x="1001" y="90"/>
                </a:cubicBezTo>
                <a:cubicBezTo>
                  <a:pt x="846" y="340"/>
                  <a:pt x="763" y="626"/>
                  <a:pt x="775" y="911"/>
                </a:cubicBezTo>
                <a:cubicBezTo>
                  <a:pt x="536" y="923"/>
                  <a:pt x="310" y="995"/>
                  <a:pt x="108" y="1114"/>
                </a:cubicBezTo>
                <a:cubicBezTo>
                  <a:pt x="1" y="1173"/>
                  <a:pt x="1" y="1328"/>
                  <a:pt x="108" y="1388"/>
                </a:cubicBezTo>
                <a:cubicBezTo>
                  <a:pt x="296" y="1471"/>
                  <a:pt x="502" y="1509"/>
                  <a:pt x="702" y="1509"/>
                </a:cubicBezTo>
                <a:cubicBezTo>
                  <a:pt x="731" y="1509"/>
                  <a:pt x="759" y="1508"/>
                  <a:pt x="787" y="1507"/>
                </a:cubicBezTo>
                <a:cubicBezTo>
                  <a:pt x="810" y="1923"/>
                  <a:pt x="834" y="2376"/>
                  <a:pt x="1025" y="2745"/>
                </a:cubicBezTo>
                <a:cubicBezTo>
                  <a:pt x="1082" y="2846"/>
                  <a:pt x="1169" y="2889"/>
                  <a:pt x="1257" y="2889"/>
                </a:cubicBezTo>
                <a:cubicBezTo>
                  <a:pt x="1406" y="2889"/>
                  <a:pt x="1557" y="2767"/>
                  <a:pt x="1572" y="2602"/>
                </a:cubicBezTo>
                <a:cubicBezTo>
                  <a:pt x="1608" y="2233"/>
                  <a:pt x="1525" y="1852"/>
                  <a:pt x="1477" y="1471"/>
                </a:cubicBezTo>
                <a:cubicBezTo>
                  <a:pt x="1535" y="1471"/>
                  <a:pt x="1593" y="1471"/>
                  <a:pt x="1651" y="1471"/>
                </a:cubicBezTo>
                <a:cubicBezTo>
                  <a:pt x="2000" y="1471"/>
                  <a:pt x="2353" y="1462"/>
                  <a:pt x="2680" y="1340"/>
                </a:cubicBezTo>
                <a:cubicBezTo>
                  <a:pt x="2918" y="1257"/>
                  <a:pt x="2977" y="864"/>
                  <a:pt x="2680" y="792"/>
                </a:cubicBezTo>
                <a:cubicBezTo>
                  <a:pt x="2559" y="771"/>
                  <a:pt x="2437" y="762"/>
                  <a:pt x="2315" y="762"/>
                </a:cubicBezTo>
                <a:cubicBezTo>
                  <a:pt x="2026" y="762"/>
                  <a:pt x="1734" y="810"/>
                  <a:pt x="1441" y="852"/>
                </a:cubicBezTo>
                <a:cubicBezTo>
                  <a:pt x="1465" y="590"/>
                  <a:pt x="1418" y="328"/>
                  <a:pt x="1322" y="90"/>
                </a:cubicBezTo>
                <a:cubicBezTo>
                  <a:pt x="1287" y="30"/>
                  <a:pt x="1224" y="0"/>
                  <a:pt x="1162" y="0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408" name="Google Shape;408;p29"/>
          <p:cNvSpPr/>
          <p:nvPr/>
        </p:nvSpPr>
        <p:spPr>
          <a:xfrm rot="2700000" flipH="1">
            <a:off x="2583109" y="4805645"/>
            <a:ext cx="384288" cy="372932"/>
          </a:xfrm>
          <a:custGeom>
            <a:avLst/>
            <a:gdLst/>
            <a:ahLst/>
            <a:cxnLst/>
            <a:rect l="l" t="t" r="r" b="b"/>
            <a:pathLst>
              <a:path w="2978" h="2890" extrusionOk="0">
                <a:moveTo>
                  <a:pt x="1162" y="0"/>
                </a:moveTo>
                <a:cubicBezTo>
                  <a:pt x="1099" y="0"/>
                  <a:pt x="1037" y="30"/>
                  <a:pt x="1001" y="90"/>
                </a:cubicBezTo>
                <a:cubicBezTo>
                  <a:pt x="846" y="340"/>
                  <a:pt x="763" y="626"/>
                  <a:pt x="775" y="911"/>
                </a:cubicBezTo>
                <a:cubicBezTo>
                  <a:pt x="536" y="923"/>
                  <a:pt x="310" y="995"/>
                  <a:pt x="108" y="1114"/>
                </a:cubicBezTo>
                <a:cubicBezTo>
                  <a:pt x="1" y="1173"/>
                  <a:pt x="1" y="1328"/>
                  <a:pt x="108" y="1388"/>
                </a:cubicBezTo>
                <a:cubicBezTo>
                  <a:pt x="296" y="1471"/>
                  <a:pt x="502" y="1509"/>
                  <a:pt x="702" y="1509"/>
                </a:cubicBezTo>
                <a:cubicBezTo>
                  <a:pt x="731" y="1509"/>
                  <a:pt x="759" y="1508"/>
                  <a:pt x="787" y="1507"/>
                </a:cubicBezTo>
                <a:cubicBezTo>
                  <a:pt x="810" y="1923"/>
                  <a:pt x="834" y="2376"/>
                  <a:pt x="1025" y="2745"/>
                </a:cubicBezTo>
                <a:cubicBezTo>
                  <a:pt x="1082" y="2846"/>
                  <a:pt x="1169" y="2889"/>
                  <a:pt x="1257" y="2889"/>
                </a:cubicBezTo>
                <a:cubicBezTo>
                  <a:pt x="1406" y="2889"/>
                  <a:pt x="1557" y="2767"/>
                  <a:pt x="1572" y="2602"/>
                </a:cubicBezTo>
                <a:cubicBezTo>
                  <a:pt x="1608" y="2233"/>
                  <a:pt x="1525" y="1852"/>
                  <a:pt x="1477" y="1471"/>
                </a:cubicBezTo>
                <a:cubicBezTo>
                  <a:pt x="1535" y="1471"/>
                  <a:pt x="1593" y="1471"/>
                  <a:pt x="1651" y="1471"/>
                </a:cubicBezTo>
                <a:cubicBezTo>
                  <a:pt x="2000" y="1471"/>
                  <a:pt x="2353" y="1462"/>
                  <a:pt x="2680" y="1340"/>
                </a:cubicBezTo>
                <a:cubicBezTo>
                  <a:pt x="2918" y="1257"/>
                  <a:pt x="2977" y="864"/>
                  <a:pt x="2680" y="792"/>
                </a:cubicBezTo>
                <a:cubicBezTo>
                  <a:pt x="2559" y="771"/>
                  <a:pt x="2437" y="762"/>
                  <a:pt x="2315" y="762"/>
                </a:cubicBezTo>
                <a:cubicBezTo>
                  <a:pt x="2026" y="762"/>
                  <a:pt x="1734" y="810"/>
                  <a:pt x="1441" y="852"/>
                </a:cubicBezTo>
                <a:cubicBezTo>
                  <a:pt x="1465" y="590"/>
                  <a:pt x="1418" y="328"/>
                  <a:pt x="1322" y="90"/>
                </a:cubicBezTo>
                <a:cubicBezTo>
                  <a:pt x="1287" y="30"/>
                  <a:pt x="1224" y="0"/>
                  <a:pt x="1162" y="0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</p:spTree>
    <p:extLst>
      <p:ext uri="{BB962C8B-B14F-4D97-AF65-F5344CB8AC3E}">
        <p14:creationId xmlns:p14="http://schemas.microsoft.com/office/powerpoint/2010/main" val="42108735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2">
  <p:cSld name="Background 2">
    <p:bg>
      <p:bgPr>
        <a:solidFill>
          <a:schemeClr val="lt1"/>
        </a:solidFill>
        <a:effectLst/>
      </p:bgPr>
    </p:bg>
    <p:spTree>
      <p:nvGrpSpPr>
        <p:cNvPr id="1" name="Shape 4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" name="Google Shape;410;p30"/>
          <p:cNvSpPr/>
          <p:nvPr/>
        </p:nvSpPr>
        <p:spPr>
          <a:xfrm>
            <a:off x="0" y="-1110767"/>
            <a:ext cx="12191931" cy="7968736"/>
          </a:xfrm>
          <a:custGeom>
            <a:avLst/>
            <a:gdLst/>
            <a:ahLst/>
            <a:cxnLst/>
            <a:rect l="l" t="t" r="r" b="b"/>
            <a:pathLst>
              <a:path w="67748" h="49441" extrusionOk="0">
                <a:moveTo>
                  <a:pt x="40003" y="0"/>
                </a:moveTo>
                <a:cubicBezTo>
                  <a:pt x="36827" y="0"/>
                  <a:pt x="33637" y="786"/>
                  <a:pt x="30707" y="2029"/>
                </a:cubicBezTo>
                <a:cubicBezTo>
                  <a:pt x="27849" y="3232"/>
                  <a:pt x="25075" y="4958"/>
                  <a:pt x="23396" y="7566"/>
                </a:cubicBezTo>
                <a:cubicBezTo>
                  <a:pt x="21503" y="10507"/>
                  <a:pt x="21087" y="14388"/>
                  <a:pt x="18539" y="16769"/>
                </a:cubicBezTo>
                <a:cubicBezTo>
                  <a:pt x="15300" y="19794"/>
                  <a:pt x="9811" y="19305"/>
                  <a:pt x="6644" y="22413"/>
                </a:cubicBezTo>
                <a:cubicBezTo>
                  <a:pt x="4144" y="24866"/>
                  <a:pt x="3894" y="28830"/>
                  <a:pt x="4406" y="32307"/>
                </a:cubicBezTo>
                <a:cubicBezTo>
                  <a:pt x="5144" y="37331"/>
                  <a:pt x="8025" y="48226"/>
                  <a:pt x="1" y="49416"/>
                </a:cubicBezTo>
                <a:cubicBezTo>
                  <a:pt x="5692" y="49428"/>
                  <a:pt x="11383" y="49440"/>
                  <a:pt x="17074" y="49440"/>
                </a:cubicBezTo>
                <a:lnTo>
                  <a:pt x="67747" y="49440"/>
                </a:lnTo>
                <a:cubicBezTo>
                  <a:pt x="62366" y="49440"/>
                  <a:pt x="60449" y="45332"/>
                  <a:pt x="60449" y="40534"/>
                </a:cubicBezTo>
                <a:cubicBezTo>
                  <a:pt x="60449" y="35546"/>
                  <a:pt x="64354" y="31057"/>
                  <a:pt x="63580" y="26068"/>
                </a:cubicBezTo>
                <a:cubicBezTo>
                  <a:pt x="63044" y="22675"/>
                  <a:pt x="60318" y="20329"/>
                  <a:pt x="58472" y="17627"/>
                </a:cubicBezTo>
                <a:cubicBezTo>
                  <a:pt x="56424" y="14638"/>
                  <a:pt x="55079" y="11197"/>
                  <a:pt x="53603" y="7911"/>
                </a:cubicBezTo>
                <a:cubicBezTo>
                  <a:pt x="51817" y="3923"/>
                  <a:pt x="47780" y="1196"/>
                  <a:pt x="43506" y="339"/>
                </a:cubicBezTo>
                <a:cubicBezTo>
                  <a:pt x="42350" y="107"/>
                  <a:pt x="41177" y="0"/>
                  <a:pt x="40003" y="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411" name="Google Shape;411;p30"/>
          <p:cNvSpPr/>
          <p:nvPr/>
        </p:nvSpPr>
        <p:spPr>
          <a:xfrm rot="2700000" flipH="1">
            <a:off x="1452809" y="2799045"/>
            <a:ext cx="384288" cy="372932"/>
          </a:xfrm>
          <a:custGeom>
            <a:avLst/>
            <a:gdLst/>
            <a:ahLst/>
            <a:cxnLst/>
            <a:rect l="l" t="t" r="r" b="b"/>
            <a:pathLst>
              <a:path w="2978" h="2890" extrusionOk="0">
                <a:moveTo>
                  <a:pt x="1162" y="0"/>
                </a:moveTo>
                <a:cubicBezTo>
                  <a:pt x="1099" y="0"/>
                  <a:pt x="1037" y="30"/>
                  <a:pt x="1001" y="90"/>
                </a:cubicBezTo>
                <a:cubicBezTo>
                  <a:pt x="846" y="340"/>
                  <a:pt x="763" y="626"/>
                  <a:pt x="775" y="911"/>
                </a:cubicBezTo>
                <a:cubicBezTo>
                  <a:pt x="536" y="923"/>
                  <a:pt x="310" y="995"/>
                  <a:pt x="108" y="1114"/>
                </a:cubicBezTo>
                <a:cubicBezTo>
                  <a:pt x="1" y="1173"/>
                  <a:pt x="1" y="1328"/>
                  <a:pt x="108" y="1388"/>
                </a:cubicBezTo>
                <a:cubicBezTo>
                  <a:pt x="296" y="1471"/>
                  <a:pt x="502" y="1509"/>
                  <a:pt x="702" y="1509"/>
                </a:cubicBezTo>
                <a:cubicBezTo>
                  <a:pt x="731" y="1509"/>
                  <a:pt x="759" y="1508"/>
                  <a:pt x="787" y="1507"/>
                </a:cubicBezTo>
                <a:cubicBezTo>
                  <a:pt x="810" y="1923"/>
                  <a:pt x="834" y="2376"/>
                  <a:pt x="1025" y="2745"/>
                </a:cubicBezTo>
                <a:cubicBezTo>
                  <a:pt x="1082" y="2846"/>
                  <a:pt x="1169" y="2889"/>
                  <a:pt x="1257" y="2889"/>
                </a:cubicBezTo>
                <a:cubicBezTo>
                  <a:pt x="1406" y="2889"/>
                  <a:pt x="1557" y="2767"/>
                  <a:pt x="1572" y="2602"/>
                </a:cubicBezTo>
                <a:cubicBezTo>
                  <a:pt x="1608" y="2233"/>
                  <a:pt x="1525" y="1852"/>
                  <a:pt x="1477" y="1471"/>
                </a:cubicBezTo>
                <a:cubicBezTo>
                  <a:pt x="1535" y="1471"/>
                  <a:pt x="1593" y="1471"/>
                  <a:pt x="1651" y="1471"/>
                </a:cubicBezTo>
                <a:cubicBezTo>
                  <a:pt x="2000" y="1471"/>
                  <a:pt x="2353" y="1462"/>
                  <a:pt x="2680" y="1340"/>
                </a:cubicBezTo>
                <a:cubicBezTo>
                  <a:pt x="2918" y="1257"/>
                  <a:pt x="2977" y="864"/>
                  <a:pt x="2680" y="792"/>
                </a:cubicBezTo>
                <a:cubicBezTo>
                  <a:pt x="2559" y="771"/>
                  <a:pt x="2437" y="762"/>
                  <a:pt x="2315" y="762"/>
                </a:cubicBezTo>
                <a:cubicBezTo>
                  <a:pt x="2026" y="762"/>
                  <a:pt x="1734" y="810"/>
                  <a:pt x="1441" y="852"/>
                </a:cubicBezTo>
                <a:cubicBezTo>
                  <a:pt x="1465" y="590"/>
                  <a:pt x="1418" y="328"/>
                  <a:pt x="1322" y="90"/>
                </a:cubicBezTo>
                <a:cubicBezTo>
                  <a:pt x="1287" y="30"/>
                  <a:pt x="1224" y="0"/>
                  <a:pt x="1162" y="0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412" name="Google Shape;412;p30"/>
          <p:cNvSpPr/>
          <p:nvPr/>
        </p:nvSpPr>
        <p:spPr>
          <a:xfrm rot="2700000" flipH="1">
            <a:off x="10772143" y="1338545"/>
            <a:ext cx="384288" cy="372932"/>
          </a:xfrm>
          <a:custGeom>
            <a:avLst/>
            <a:gdLst/>
            <a:ahLst/>
            <a:cxnLst/>
            <a:rect l="l" t="t" r="r" b="b"/>
            <a:pathLst>
              <a:path w="2978" h="2890" extrusionOk="0">
                <a:moveTo>
                  <a:pt x="1162" y="0"/>
                </a:moveTo>
                <a:cubicBezTo>
                  <a:pt x="1099" y="0"/>
                  <a:pt x="1037" y="30"/>
                  <a:pt x="1001" y="90"/>
                </a:cubicBezTo>
                <a:cubicBezTo>
                  <a:pt x="846" y="340"/>
                  <a:pt x="763" y="626"/>
                  <a:pt x="775" y="911"/>
                </a:cubicBezTo>
                <a:cubicBezTo>
                  <a:pt x="536" y="923"/>
                  <a:pt x="310" y="995"/>
                  <a:pt x="108" y="1114"/>
                </a:cubicBezTo>
                <a:cubicBezTo>
                  <a:pt x="1" y="1173"/>
                  <a:pt x="1" y="1328"/>
                  <a:pt x="108" y="1388"/>
                </a:cubicBezTo>
                <a:cubicBezTo>
                  <a:pt x="296" y="1471"/>
                  <a:pt x="502" y="1509"/>
                  <a:pt x="702" y="1509"/>
                </a:cubicBezTo>
                <a:cubicBezTo>
                  <a:pt x="731" y="1509"/>
                  <a:pt x="759" y="1508"/>
                  <a:pt x="787" y="1507"/>
                </a:cubicBezTo>
                <a:cubicBezTo>
                  <a:pt x="810" y="1923"/>
                  <a:pt x="834" y="2376"/>
                  <a:pt x="1025" y="2745"/>
                </a:cubicBezTo>
                <a:cubicBezTo>
                  <a:pt x="1082" y="2846"/>
                  <a:pt x="1169" y="2889"/>
                  <a:pt x="1257" y="2889"/>
                </a:cubicBezTo>
                <a:cubicBezTo>
                  <a:pt x="1406" y="2889"/>
                  <a:pt x="1557" y="2767"/>
                  <a:pt x="1572" y="2602"/>
                </a:cubicBezTo>
                <a:cubicBezTo>
                  <a:pt x="1608" y="2233"/>
                  <a:pt x="1525" y="1852"/>
                  <a:pt x="1477" y="1471"/>
                </a:cubicBezTo>
                <a:cubicBezTo>
                  <a:pt x="1535" y="1471"/>
                  <a:pt x="1593" y="1471"/>
                  <a:pt x="1651" y="1471"/>
                </a:cubicBezTo>
                <a:cubicBezTo>
                  <a:pt x="2000" y="1471"/>
                  <a:pt x="2353" y="1462"/>
                  <a:pt x="2680" y="1340"/>
                </a:cubicBezTo>
                <a:cubicBezTo>
                  <a:pt x="2918" y="1257"/>
                  <a:pt x="2977" y="864"/>
                  <a:pt x="2680" y="792"/>
                </a:cubicBezTo>
                <a:cubicBezTo>
                  <a:pt x="2559" y="771"/>
                  <a:pt x="2437" y="762"/>
                  <a:pt x="2315" y="762"/>
                </a:cubicBezTo>
                <a:cubicBezTo>
                  <a:pt x="2026" y="762"/>
                  <a:pt x="1734" y="810"/>
                  <a:pt x="1441" y="852"/>
                </a:cubicBezTo>
                <a:cubicBezTo>
                  <a:pt x="1465" y="590"/>
                  <a:pt x="1418" y="328"/>
                  <a:pt x="1322" y="90"/>
                </a:cubicBezTo>
                <a:cubicBezTo>
                  <a:pt x="1287" y="30"/>
                  <a:pt x="1224" y="0"/>
                  <a:pt x="1162" y="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</p:spTree>
    <p:extLst>
      <p:ext uri="{BB962C8B-B14F-4D97-AF65-F5344CB8AC3E}">
        <p14:creationId xmlns:p14="http://schemas.microsoft.com/office/powerpoint/2010/main" val="14375326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svg"/><Relationship Id="rId4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5" Type="http://schemas.openxmlformats.org/officeDocument/2006/relationships/slideLayout" Target="../slideLayouts/slideLayout7.xml"/><Relationship Id="rId4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413949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3" r:id="rId2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dk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1765094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67" r:id="rId3"/>
    <p:sldLayoutId id="2147483668" r:id="rId4"/>
    <p:sldLayoutId id="2147483669" r:id="rId5"/>
    <p:sldLayoutId id="2147483670" r:id="rId6"/>
    <p:sldLayoutId id="2147483671" r:id="rId7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microsoft.com/office/2007/relationships/hdphoto" Target="../media/hdphoto1.wdp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9.png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32" name="Google Shape;532;p37"/>
          <p:cNvGrpSpPr/>
          <p:nvPr/>
        </p:nvGrpSpPr>
        <p:grpSpPr>
          <a:xfrm>
            <a:off x="1177278" y="1000108"/>
            <a:ext cx="2383321" cy="2095043"/>
            <a:chOff x="2180925" y="540000"/>
            <a:chExt cx="4796700" cy="2370300"/>
          </a:xfrm>
        </p:grpSpPr>
        <p:sp>
          <p:nvSpPr>
            <p:cNvPr id="533" name="Google Shape;533;p37"/>
            <p:cNvSpPr/>
            <p:nvPr/>
          </p:nvSpPr>
          <p:spPr>
            <a:xfrm>
              <a:off x="2180925" y="540000"/>
              <a:ext cx="4796700" cy="2370300"/>
            </a:xfrm>
            <a:prstGeom prst="roundRect">
              <a:avLst>
                <a:gd name="adj" fmla="val 11171"/>
              </a:avLst>
            </a:prstGeom>
            <a:solidFill>
              <a:srgbClr val="78482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534" name="Google Shape;534;p37"/>
            <p:cNvSpPr/>
            <p:nvPr/>
          </p:nvSpPr>
          <p:spPr>
            <a:xfrm>
              <a:off x="2479450" y="819175"/>
              <a:ext cx="4198200" cy="1829700"/>
            </a:xfrm>
            <a:prstGeom prst="roundRect">
              <a:avLst>
                <a:gd name="adj" fmla="val 6628"/>
              </a:avLst>
            </a:prstGeom>
            <a:solidFill>
              <a:schemeClr val="accent5"/>
            </a:solidFill>
            <a:ln w="76200" cap="flat" cmpd="sng">
              <a:solidFill>
                <a:schemeClr val="accent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535" name="Google Shape;535;p37"/>
            <p:cNvSpPr/>
            <p:nvPr/>
          </p:nvSpPr>
          <p:spPr>
            <a:xfrm rot="-2509601">
              <a:off x="2306914" y="612850"/>
              <a:ext cx="103467" cy="211973"/>
            </a:xfrm>
            <a:prstGeom prst="ellipse">
              <a:avLst/>
            </a:prstGeom>
            <a:solidFill>
              <a:srgbClr val="955F3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536" name="Google Shape;536;p37"/>
            <p:cNvSpPr/>
            <p:nvPr/>
          </p:nvSpPr>
          <p:spPr>
            <a:xfrm rot="2282138">
              <a:off x="6703648" y="602412"/>
              <a:ext cx="103221" cy="211468"/>
            </a:xfrm>
            <a:prstGeom prst="ellipse">
              <a:avLst/>
            </a:prstGeom>
            <a:solidFill>
              <a:srgbClr val="955F3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537" name="Google Shape;537;p37"/>
            <p:cNvSpPr/>
            <p:nvPr/>
          </p:nvSpPr>
          <p:spPr>
            <a:xfrm>
              <a:off x="2249000" y="800100"/>
              <a:ext cx="85800" cy="104700"/>
            </a:xfrm>
            <a:prstGeom prst="ellipse">
              <a:avLst/>
            </a:prstGeom>
            <a:solidFill>
              <a:srgbClr val="955F3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538" name="Google Shape;538;p37"/>
            <p:cNvSpPr/>
            <p:nvPr/>
          </p:nvSpPr>
          <p:spPr>
            <a:xfrm>
              <a:off x="2344250" y="2626350"/>
              <a:ext cx="85800" cy="104700"/>
            </a:xfrm>
            <a:prstGeom prst="ellipse">
              <a:avLst/>
            </a:prstGeom>
            <a:solidFill>
              <a:srgbClr val="955F3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</p:grpSp>
      <p:pic>
        <p:nvPicPr>
          <p:cNvPr id="9" name="Picture 8">
            <a:extLst>
              <a:ext uri="{FF2B5EF4-FFF2-40B4-BE49-F238E27FC236}">
                <a16:creationId xmlns:a16="http://schemas.microsoft.com/office/drawing/2014/main" id="{FE27C62F-0D54-F4F5-E401-AB470299BB3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333" y="1"/>
            <a:ext cx="4443000" cy="45379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0EE39E0B-B098-9961-D7B6-4A3C59AEB93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05491" y="3134049"/>
            <a:ext cx="5721063" cy="4138643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F4699281-4A74-DA92-3C49-EC91B4F024D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57306" y="249577"/>
            <a:ext cx="10127191" cy="428832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DCA740-6C6C-E2C7-86EF-C227053986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E1A21551-F7ED-35A7-DF3D-286ED2196F3F}"/>
              </a:ext>
            </a:extLst>
          </p:cNvPr>
          <p:cNvSpPr>
            <a:spLocks noGrp="1"/>
          </p:cNvSpPr>
          <p:nvPr>
            <p:ph type="title" idx="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ubtitle 3">
            <a:extLst>
              <a:ext uri="{FF2B5EF4-FFF2-40B4-BE49-F238E27FC236}">
                <a16:creationId xmlns:a16="http://schemas.microsoft.com/office/drawing/2014/main" id="{D5CFB266-5BCC-3DEE-F6C3-A84AA965A84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kHỞI ĐỘNG TOÁN">
            <a:hlinkClick r:id="" action="ppaction://media"/>
            <a:extLst>
              <a:ext uri="{FF2B5EF4-FFF2-40B4-BE49-F238E27FC236}">
                <a16:creationId xmlns:a16="http://schemas.microsoft.com/office/drawing/2014/main" id="{2CAF44F9-46E6-1711-D4C5-9FFC96907D9E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26343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64055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9002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" name="Google Shape;9;p2">
            <a:extLst>
              <a:ext uri="{FF2B5EF4-FFF2-40B4-BE49-F238E27FC236}">
                <a16:creationId xmlns:a16="http://schemas.microsoft.com/office/drawing/2014/main" id="{5B8DD714-91D3-43E7-B60E-013A7BBB016C}"/>
              </a:ext>
            </a:extLst>
          </p:cNvPr>
          <p:cNvSpPr/>
          <p:nvPr/>
        </p:nvSpPr>
        <p:spPr>
          <a:xfrm>
            <a:off x="551969" y="57628"/>
            <a:ext cx="12338992" cy="6857961"/>
          </a:xfrm>
          <a:custGeom>
            <a:avLst/>
            <a:gdLst/>
            <a:ahLst/>
            <a:cxnLst/>
            <a:rect l="l" t="t" r="r" b="b"/>
            <a:pathLst>
              <a:path w="67748" h="49441" extrusionOk="0">
                <a:moveTo>
                  <a:pt x="40003" y="0"/>
                </a:moveTo>
                <a:cubicBezTo>
                  <a:pt x="36827" y="0"/>
                  <a:pt x="33637" y="786"/>
                  <a:pt x="30707" y="2029"/>
                </a:cubicBezTo>
                <a:cubicBezTo>
                  <a:pt x="27849" y="3232"/>
                  <a:pt x="25075" y="4958"/>
                  <a:pt x="23396" y="7566"/>
                </a:cubicBezTo>
                <a:cubicBezTo>
                  <a:pt x="21503" y="10507"/>
                  <a:pt x="21087" y="14388"/>
                  <a:pt x="18539" y="16769"/>
                </a:cubicBezTo>
                <a:cubicBezTo>
                  <a:pt x="15300" y="19794"/>
                  <a:pt x="9811" y="19305"/>
                  <a:pt x="6644" y="22413"/>
                </a:cubicBezTo>
                <a:cubicBezTo>
                  <a:pt x="4144" y="24866"/>
                  <a:pt x="3894" y="28830"/>
                  <a:pt x="4406" y="32307"/>
                </a:cubicBezTo>
                <a:cubicBezTo>
                  <a:pt x="5144" y="37331"/>
                  <a:pt x="8025" y="48226"/>
                  <a:pt x="1" y="49416"/>
                </a:cubicBezTo>
                <a:cubicBezTo>
                  <a:pt x="5692" y="49428"/>
                  <a:pt x="11383" y="49440"/>
                  <a:pt x="17074" y="49440"/>
                </a:cubicBezTo>
                <a:lnTo>
                  <a:pt x="67747" y="49440"/>
                </a:lnTo>
                <a:cubicBezTo>
                  <a:pt x="62366" y="49440"/>
                  <a:pt x="60449" y="45332"/>
                  <a:pt x="60449" y="40534"/>
                </a:cubicBezTo>
                <a:cubicBezTo>
                  <a:pt x="60449" y="35546"/>
                  <a:pt x="64354" y="31057"/>
                  <a:pt x="63580" y="26068"/>
                </a:cubicBezTo>
                <a:cubicBezTo>
                  <a:pt x="63044" y="22675"/>
                  <a:pt x="60318" y="20329"/>
                  <a:pt x="58472" y="17627"/>
                </a:cubicBezTo>
                <a:cubicBezTo>
                  <a:pt x="56424" y="14638"/>
                  <a:pt x="55079" y="11197"/>
                  <a:pt x="53603" y="7911"/>
                </a:cubicBezTo>
                <a:cubicBezTo>
                  <a:pt x="51817" y="3923"/>
                  <a:pt x="47780" y="1196"/>
                  <a:pt x="43506" y="339"/>
                </a:cubicBezTo>
                <a:cubicBezTo>
                  <a:pt x="42350" y="107"/>
                  <a:pt x="41177" y="0"/>
                  <a:pt x="40003" y="0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grpSp>
        <p:nvGrpSpPr>
          <p:cNvPr id="254" name="Google Shape;22;p2">
            <a:extLst>
              <a:ext uri="{FF2B5EF4-FFF2-40B4-BE49-F238E27FC236}">
                <a16:creationId xmlns:a16="http://schemas.microsoft.com/office/drawing/2014/main" id="{050E10F2-84A1-4923-BCAF-570E279ED010}"/>
              </a:ext>
            </a:extLst>
          </p:cNvPr>
          <p:cNvGrpSpPr/>
          <p:nvPr/>
        </p:nvGrpSpPr>
        <p:grpSpPr>
          <a:xfrm rot="-822915">
            <a:off x="1582677" y="733647"/>
            <a:ext cx="584241" cy="606543"/>
            <a:chOff x="614950" y="1682850"/>
            <a:chExt cx="438175" cy="454900"/>
          </a:xfrm>
        </p:grpSpPr>
        <p:sp>
          <p:nvSpPr>
            <p:cNvPr id="255" name="Google Shape;23;p2">
              <a:extLst>
                <a:ext uri="{FF2B5EF4-FFF2-40B4-BE49-F238E27FC236}">
                  <a16:creationId xmlns:a16="http://schemas.microsoft.com/office/drawing/2014/main" id="{E665292E-578C-4774-9494-EE9D6CF9F4F0}"/>
                </a:ext>
              </a:extLst>
            </p:cNvPr>
            <p:cNvSpPr/>
            <p:nvPr/>
          </p:nvSpPr>
          <p:spPr>
            <a:xfrm>
              <a:off x="614950" y="1682850"/>
              <a:ext cx="438175" cy="454900"/>
            </a:xfrm>
            <a:custGeom>
              <a:avLst/>
              <a:gdLst/>
              <a:ahLst/>
              <a:cxnLst/>
              <a:rect l="l" t="t" r="r" b="b"/>
              <a:pathLst>
                <a:path w="17527" h="18196" extrusionOk="0">
                  <a:moveTo>
                    <a:pt x="9682" y="1"/>
                  </a:moveTo>
                  <a:cubicBezTo>
                    <a:pt x="6586" y="1"/>
                    <a:pt x="1400" y="4345"/>
                    <a:pt x="762" y="5582"/>
                  </a:cubicBezTo>
                  <a:cubicBezTo>
                    <a:pt x="0" y="7082"/>
                    <a:pt x="2882" y="11261"/>
                    <a:pt x="4084" y="12249"/>
                  </a:cubicBezTo>
                  <a:cubicBezTo>
                    <a:pt x="4502" y="12589"/>
                    <a:pt x="4976" y="12766"/>
                    <a:pt x="5510" y="12766"/>
                  </a:cubicBezTo>
                  <a:cubicBezTo>
                    <a:pt x="6529" y="12766"/>
                    <a:pt x="7767" y="12124"/>
                    <a:pt x="9251" y="10749"/>
                  </a:cubicBezTo>
                  <a:cubicBezTo>
                    <a:pt x="9763" y="10272"/>
                    <a:pt x="10433" y="10032"/>
                    <a:pt x="11064" y="10032"/>
                  </a:cubicBezTo>
                  <a:cubicBezTo>
                    <a:pt x="11961" y="10032"/>
                    <a:pt x="12780" y="10516"/>
                    <a:pt x="12954" y="11487"/>
                  </a:cubicBezTo>
                  <a:cubicBezTo>
                    <a:pt x="13264" y="13142"/>
                    <a:pt x="12347" y="13737"/>
                    <a:pt x="10728" y="14095"/>
                  </a:cubicBezTo>
                  <a:cubicBezTo>
                    <a:pt x="9097" y="14452"/>
                    <a:pt x="7073" y="15333"/>
                    <a:pt x="7680" y="17178"/>
                  </a:cubicBezTo>
                  <a:cubicBezTo>
                    <a:pt x="7910" y="17887"/>
                    <a:pt x="8685" y="18196"/>
                    <a:pt x="9683" y="18196"/>
                  </a:cubicBezTo>
                  <a:cubicBezTo>
                    <a:pt x="11265" y="18196"/>
                    <a:pt x="13407" y="17420"/>
                    <a:pt x="14824" y="16238"/>
                  </a:cubicBezTo>
                  <a:cubicBezTo>
                    <a:pt x="17133" y="14321"/>
                    <a:pt x="17526" y="10761"/>
                    <a:pt x="16336" y="8630"/>
                  </a:cubicBezTo>
                  <a:cubicBezTo>
                    <a:pt x="15497" y="7137"/>
                    <a:pt x="13561" y="6088"/>
                    <a:pt x="11616" y="6088"/>
                  </a:cubicBezTo>
                  <a:cubicBezTo>
                    <a:pt x="10798" y="6088"/>
                    <a:pt x="9979" y="6273"/>
                    <a:pt x="9240" y="6689"/>
                  </a:cubicBezTo>
                  <a:cubicBezTo>
                    <a:pt x="6739" y="8082"/>
                    <a:pt x="6025" y="8749"/>
                    <a:pt x="6025" y="8749"/>
                  </a:cubicBezTo>
                  <a:cubicBezTo>
                    <a:pt x="6025" y="8749"/>
                    <a:pt x="5894" y="7641"/>
                    <a:pt x="5346" y="7129"/>
                  </a:cubicBezTo>
                  <a:cubicBezTo>
                    <a:pt x="5346" y="7129"/>
                    <a:pt x="13621" y="3331"/>
                    <a:pt x="11311" y="664"/>
                  </a:cubicBezTo>
                  <a:cubicBezTo>
                    <a:pt x="10906" y="198"/>
                    <a:pt x="10341" y="1"/>
                    <a:pt x="968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56" name="Google Shape;24;p2">
              <a:extLst>
                <a:ext uri="{FF2B5EF4-FFF2-40B4-BE49-F238E27FC236}">
                  <a16:creationId xmlns:a16="http://schemas.microsoft.com/office/drawing/2014/main" id="{0FDE9E8D-FCEB-4259-892A-7030423289C9}"/>
                </a:ext>
              </a:extLst>
            </p:cNvPr>
            <p:cNvSpPr/>
            <p:nvPr/>
          </p:nvSpPr>
          <p:spPr>
            <a:xfrm>
              <a:off x="686375" y="1706975"/>
              <a:ext cx="183400" cy="114275"/>
            </a:xfrm>
            <a:custGeom>
              <a:avLst/>
              <a:gdLst/>
              <a:ahLst/>
              <a:cxnLst/>
              <a:rect l="l" t="t" r="r" b="b"/>
              <a:pathLst>
                <a:path w="7336" h="4571" extrusionOk="0">
                  <a:moveTo>
                    <a:pt x="6697" y="0"/>
                  </a:moveTo>
                  <a:cubicBezTo>
                    <a:pt x="5771" y="0"/>
                    <a:pt x="3285" y="1082"/>
                    <a:pt x="1775" y="2319"/>
                  </a:cubicBezTo>
                  <a:cubicBezTo>
                    <a:pt x="1" y="3759"/>
                    <a:pt x="84" y="4307"/>
                    <a:pt x="322" y="4545"/>
                  </a:cubicBezTo>
                  <a:cubicBezTo>
                    <a:pt x="339" y="4562"/>
                    <a:pt x="366" y="4570"/>
                    <a:pt x="401" y="4570"/>
                  </a:cubicBezTo>
                  <a:cubicBezTo>
                    <a:pt x="862" y="4570"/>
                    <a:pt x="2810" y="3198"/>
                    <a:pt x="4204" y="2402"/>
                  </a:cubicBezTo>
                  <a:cubicBezTo>
                    <a:pt x="5704" y="1545"/>
                    <a:pt x="7335" y="497"/>
                    <a:pt x="7026" y="104"/>
                  </a:cubicBezTo>
                  <a:cubicBezTo>
                    <a:pt x="6972" y="33"/>
                    <a:pt x="6858" y="0"/>
                    <a:pt x="669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57" name="Google Shape;25;p2">
              <a:extLst>
                <a:ext uri="{FF2B5EF4-FFF2-40B4-BE49-F238E27FC236}">
                  <a16:creationId xmlns:a16="http://schemas.microsoft.com/office/drawing/2014/main" id="{89113F07-1CB0-4328-92B8-58A6A1DDB230}"/>
                </a:ext>
              </a:extLst>
            </p:cNvPr>
            <p:cNvSpPr/>
            <p:nvPr/>
          </p:nvSpPr>
          <p:spPr>
            <a:xfrm>
              <a:off x="656325" y="1827450"/>
              <a:ext cx="22050" cy="22050"/>
            </a:xfrm>
            <a:custGeom>
              <a:avLst/>
              <a:gdLst/>
              <a:ahLst/>
              <a:cxnLst/>
              <a:rect l="l" t="t" r="r" b="b"/>
              <a:pathLst>
                <a:path w="882" h="882" extrusionOk="0">
                  <a:moveTo>
                    <a:pt x="441" y="0"/>
                  </a:moveTo>
                  <a:cubicBezTo>
                    <a:pt x="203" y="0"/>
                    <a:pt x="0" y="202"/>
                    <a:pt x="0" y="441"/>
                  </a:cubicBezTo>
                  <a:cubicBezTo>
                    <a:pt x="0" y="679"/>
                    <a:pt x="203" y="881"/>
                    <a:pt x="441" y="881"/>
                  </a:cubicBezTo>
                  <a:cubicBezTo>
                    <a:pt x="691" y="881"/>
                    <a:pt x="881" y="679"/>
                    <a:pt x="881" y="441"/>
                  </a:cubicBezTo>
                  <a:cubicBezTo>
                    <a:pt x="881" y="202"/>
                    <a:pt x="691" y="0"/>
                    <a:pt x="441" y="0"/>
                  </a:cubicBezTo>
                  <a:close/>
                </a:path>
              </a:pathLst>
            </a:custGeom>
            <a:solidFill>
              <a:srgbClr val="F9A32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258" name="Google Shape;26;p2">
            <a:extLst>
              <a:ext uri="{FF2B5EF4-FFF2-40B4-BE49-F238E27FC236}">
                <a16:creationId xmlns:a16="http://schemas.microsoft.com/office/drawing/2014/main" id="{6EE58B3B-2F3F-42D3-829B-6236F057564F}"/>
              </a:ext>
            </a:extLst>
          </p:cNvPr>
          <p:cNvGrpSpPr/>
          <p:nvPr/>
        </p:nvGrpSpPr>
        <p:grpSpPr>
          <a:xfrm rot="546724">
            <a:off x="292150" y="261824"/>
            <a:ext cx="875793" cy="916344"/>
            <a:chOff x="1761950" y="1669000"/>
            <a:chExt cx="482700" cy="529100"/>
          </a:xfrm>
        </p:grpSpPr>
        <p:sp>
          <p:nvSpPr>
            <p:cNvPr id="259" name="Google Shape;27;p2">
              <a:extLst>
                <a:ext uri="{FF2B5EF4-FFF2-40B4-BE49-F238E27FC236}">
                  <a16:creationId xmlns:a16="http://schemas.microsoft.com/office/drawing/2014/main" id="{4A6ADAC4-987E-4438-A203-1062601ACAAE}"/>
                </a:ext>
              </a:extLst>
            </p:cNvPr>
            <p:cNvSpPr/>
            <p:nvPr/>
          </p:nvSpPr>
          <p:spPr>
            <a:xfrm>
              <a:off x="1761950" y="1669000"/>
              <a:ext cx="482700" cy="529100"/>
            </a:xfrm>
            <a:custGeom>
              <a:avLst/>
              <a:gdLst/>
              <a:ahLst/>
              <a:cxnLst/>
              <a:rect l="l" t="t" r="r" b="b"/>
              <a:pathLst>
                <a:path w="19308" h="21164" extrusionOk="0">
                  <a:moveTo>
                    <a:pt x="8652" y="3590"/>
                  </a:moveTo>
                  <a:cubicBezTo>
                    <a:pt x="9200" y="3590"/>
                    <a:pt x="9762" y="3731"/>
                    <a:pt x="10282" y="4028"/>
                  </a:cubicBezTo>
                  <a:cubicBezTo>
                    <a:pt x="11794" y="4897"/>
                    <a:pt x="12366" y="6767"/>
                    <a:pt x="11532" y="8207"/>
                  </a:cubicBezTo>
                  <a:cubicBezTo>
                    <a:pt x="10983" y="9165"/>
                    <a:pt x="9973" y="9693"/>
                    <a:pt x="8916" y="9693"/>
                  </a:cubicBezTo>
                  <a:cubicBezTo>
                    <a:pt x="8369" y="9693"/>
                    <a:pt x="7809" y="9551"/>
                    <a:pt x="7294" y="9255"/>
                  </a:cubicBezTo>
                  <a:cubicBezTo>
                    <a:pt x="5770" y="8386"/>
                    <a:pt x="5210" y="6517"/>
                    <a:pt x="6043" y="5064"/>
                  </a:cubicBezTo>
                  <a:cubicBezTo>
                    <a:pt x="6592" y="4115"/>
                    <a:pt x="7595" y="3590"/>
                    <a:pt x="8652" y="3590"/>
                  </a:cubicBezTo>
                  <a:close/>
                  <a:moveTo>
                    <a:pt x="8921" y="0"/>
                  </a:moveTo>
                  <a:cubicBezTo>
                    <a:pt x="3425" y="0"/>
                    <a:pt x="1" y="7231"/>
                    <a:pt x="3460" y="11124"/>
                  </a:cubicBezTo>
                  <a:cubicBezTo>
                    <a:pt x="4980" y="12835"/>
                    <a:pt x="6651" y="13348"/>
                    <a:pt x="8108" y="13348"/>
                  </a:cubicBezTo>
                  <a:cubicBezTo>
                    <a:pt x="10292" y="13348"/>
                    <a:pt x="11996" y="12196"/>
                    <a:pt x="11997" y="12196"/>
                  </a:cubicBezTo>
                  <a:lnTo>
                    <a:pt x="11997" y="12196"/>
                  </a:lnTo>
                  <a:cubicBezTo>
                    <a:pt x="11997" y="12196"/>
                    <a:pt x="10818" y="15958"/>
                    <a:pt x="7520" y="16423"/>
                  </a:cubicBezTo>
                  <a:cubicBezTo>
                    <a:pt x="4210" y="16899"/>
                    <a:pt x="1912" y="17518"/>
                    <a:pt x="2305" y="19173"/>
                  </a:cubicBezTo>
                  <a:cubicBezTo>
                    <a:pt x="2626" y="20508"/>
                    <a:pt x="3836" y="21163"/>
                    <a:pt x="5444" y="21163"/>
                  </a:cubicBezTo>
                  <a:cubicBezTo>
                    <a:pt x="8423" y="21163"/>
                    <a:pt x="12767" y="18912"/>
                    <a:pt x="15342" y="14565"/>
                  </a:cubicBezTo>
                  <a:cubicBezTo>
                    <a:pt x="19307" y="7874"/>
                    <a:pt x="17033" y="1873"/>
                    <a:pt x="10592" y="218"/>
                  </a:cubicBezTo>
                  <a:cubicBezTo>
                    <a:pt x="10018" y="69"/>
                    <a:pt x="9460" y="0"/>
                    <a:pt x="892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60" name="Google Shape;28;p2">
              <a:extLst>
                <a:ext uri="{FF2B5EF4-FFF2-40B4-BE49-F238E27FC236}">
                  <a16:creationId xmlns:a16="http://schemas.microsoft.com/office/drawing/2014/main" id="{E4DEAEFF-F968-4F37-B8F5-82F50D536156}"/>
                </a:ext>
              </a:extLst>
            </p:cNvPr>
            <p:cNvSpPr/>
            <p:nvPr/>
          </p:nvSpPr>
          <p:spPr>
            <a:xfrm>
              <a:off x="2046075" y="2061100"/>
              <a:ext cx="36350" cy="36050"/>
            </a:xfrm>
            <a:custGeom>
              <a:avLst/>
              <a:gdLst/>
              <a:ahLst/>
              <a:cxnLst/>
              <a:rect l="l" t="t" r="r" b="b"/>
              <a:pathLst>
                <a:path w="1454" h="1442" extrusionOk="0">
                  <a:moveTo>
                    <a:pt x="727" y="0"/>
                  </a:moveTo>
                  <a:cubicBezTo>
                    <a:pt x="322" y="0"/>
                    <a:pt x="1" y="322"/>
                    <a:pt x="1" y="727"/>
                  </a:cubicBezTo>
                  <a:cubicBezTo>
                    <a:pt x="1" y="1120"/>
                    <a:pt x="322" y="1441"/>
                    <a:pt x="727" y="1441"/>
                  </a:cubicBezTo>
                  <a:cubicBezTo>
                    <a:pt x="1132" y="1441"/>
                    <a:pt x="1453" y="1120"/>
                    <a:pt x="1453" y="727"/>
                  </a:cubicBezTo>
                  <a:cubicBezTo>
                    <a:pt x="1453" y="322"/>
                    <a:pt x="1132" y="0"/>
                    <a:pt x="727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61" name="Google Shape;29;p2">
              <a:extLst>
                <a:ext uri="{FF2B5EF4-FFF2-40B4-BE49-F238E27FC236}">
                  <a16:creationId xmlns:a16="http://schemas.microsoft.com/office/drawing/2014/main" id="{A2A9D1F9-1308-439E-BC0C-1A3FDA32E536}"/>
                </a:ext>
              </a:extLst>
            </p:cNvPr>
            <p:cNvSpPr/>
            <p:nvPr/>
          </p:nvSpPr>
          <p:spPr>
            <a:xfrm>
              <a:off x="1866425" y="2108000"/>
              <a:ext cx="179675" cy="64750"/>
            </a:xfrm>
            <a:custGeom>
              <a:avLst/>
              <a:gdLst/>
              <a:ahLst/>
              <a:cxnLst/>
              <a:rect l="l" t="t" r="r" b="b"/>
              <a:pathLst>
                <a:path w="7187" h="2590" extrusionOk="0">
                  <a:moveTo>
                    <a:pt x="6473" y="0"/>
                  </a:moveTo>
                  <a:cubicBezTo>
                    <a:pt x="5731" y="0"/>
                    <a:pt x="4264" y="1127"/>
                    <a:pt x="2950" y="1127"/>
                  </a:cubicBezTo>
                  <a:cubicBezTo>
                    <a:pt x="2917" y="1127"/>
                    <a:pt x="2885" y="1126"/>
                    <a:pt x="2853" y="1125"/>
                  </a:cubicBezTo>
                  <a:cubicBezTo>
                    <a:pt x="2772" y="1122"/>
                    <a:pt x="2693" y="1120"/>
                    <a:pt x="2615" y="1120"/>
                  </a:cubicBezTo>
                  <a:cubicBezTo>
                    <a:pt x="1103" y="1120"/>
                    <a:pt x="0" y="1654"/>
                    <a:pt x="555" y="2220"/>
                  </a:cubicBezTo>
                  <a:cubicBezTo>
                    <a:pt x="816" y="2482"/>
                    <a:pt x="1430" y="2589"/>
                    <a:pt x="2132" y="2589"/>
                  </a:cubicBezTo>
                  <a:cubicBezTo>
                    <a:pt x="3028" y="2589"/>
                    <a:pt x="4069" y="2414"/>
                    <a:pt x="4710" y="2161"/>
                  </a:cubicBezTo>
                  <a:cubicBezTo>
                    <a:pt x="5853" y="1708"/>
                    <a:pt x="7187" y="756"/>
                    <a:pt x="6853" y="196"/>
                  </a:cubicBezTo>
                  <a:cubicBezTo>
                    <a:pt x="6770" y="57"/>
                    <a:pt x="6640" y="0"/>
                    <a:pt x="6473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266" name="Google Shape;34;p2">
            <a:extLst>
              <a:ext uri="{FF2B5EF4-FFF2-40B4-BE49-F238E27FC236}">
                <a16:creationId xmlns:a16="http://schemas.microsoft.com/office/drawing/2014/main" id="{C6BE5F55-7AF8-4D00-90E1-D3095D60A1E6}"/>
              </a:ext>
            </a:extLst>
          </p:cNvPr>
          <p:cNvGrpSpPr/>
          <p:nvPr/>
        </p:nvGrpSpPr>
        <p:grpSpPr>
          <a:xfrm rot="-822750">
            <a:off x="219065" y="1742718"/>
            <a:ext cx="544244" cy="466655"/>
            <a:chOff x="2321700" y="1787550"/>
            <a:chExt cx="450675" cy="386425"/>
          </a:xfrm>
        </p:grpSpPr>
        <p:sp>
          <p:nvSpPr>
            <p:cNvPr id="267" name="Google Shape;35;p2">
              <a:extLst>
                <a:ext uri="{FF2B5EF4-FFF2-40B4-BE49-F238E27FC236}">
                  <a16:creationId xmlns:a16="http://schemas.microsoft.com/office/drawing/2014/main" id="{4B304194-FE99-4196-8325-7A366099EF59}"/>
                </a:ext>
              </a:extLst>
            </p:cNvPr>
            <p:cNvSpPr/>
            <p:nvPr/>
          </p:nvSpPr>
          <p:spPr>
            <a:xfrm>
              <a:off x="2321700" y="1787550"/>
              <a:ext cx="450675" cy="386425"/>
            </a:xfrm>
            <a:custGeom>
              <a:avLst/>
              <a:gdLst/>
              <a:ahLst/>
              <a:cxnLst/>
              <a:rect l="l" t="t" r="r" b="b"/>
              <a:pathLst>
                <a:path w="18027" h="15457" extrusionOk="0">
                  <a:moveTo>
                    <a:pt x="6484" y="0"/>
                  </a:moveTo>
                  <a:cubicBezTo>
                    <a:pt x="6270" y="0"/>
                    <a:pt x="6046" y="42"/>
                    <a:pt x="5811" y="132"/>
                  </a:cubicBezTo>
                  <a:cubicBezTo>
                    <a:pt x="3465" y="1025"/>
                    <a:pt x="6502" y="6990"/>
                    <a:pt x="6406" y="7216"/>
                  </a:cubicBezTo>
                  <a:cubicBezTo>
                    <a:pt x="6299" y="7442"/>
                    <a:pt x="1" y="8906"/>
                    <a:pt x="1191" y="11514"/>
                  </a:cubicBezTo>
                  <a:cubicBezTo>
                    <a:pt x="1500" y="12194"/>
                    <a:pt x="2065" y="12444"/>
                    <a:pt x="2736" y="12444"/>
                  </a:cubicBezTo>
                  <a:cubicBezTo>
                    <a:pt x="4599" y="12444"/>
                    <a:pt x="7287" y="10521"/>
                    <a:pt x="7644" y="10521"/>
                  </a:cubicBezTo>
                  <a:cubicBezTo>
                    <a:pt x="7654" y="10521"/>
                    <a:pt x="7662" y="10523"/>
                    <a:pt x="7668" y="10526"/>
                  </a:cubicBezTo>
                  <a:cubicBezTo>
                    <a:pt x="7946" y="10654"/>
                    <a:pt x="9383" y="15457"/>
                    <a:pt x="11790" y="15457"/>
                  </a:cubicBezTo>
                  <a:cubicBezTo>
                    <a:pt x="12066" y="15457"/>
                    <a:pt x="12355" y="15393"/>
                    <a:pt x="12657" y="15252"/>
                  </a:cubicBezTo>
                  <a:cubicBezTo>
                    <a:pt x="15586" y="13871"/>
                    <a:pt x="11550" y="9014"/>
                    <a:pt x="11633" y="8775"/>
                  </a:cubicBezTo>
                  <a:cubicBezTo>
                    <a:pt x="11717" y="8549"/>
                    <a:pt x="18027" y="6620"/>
                    <a:pt x="16812" y="4358"/>
                  </a:cubicBezTo>
                  <a:cubicBezTo>
                    <a:pt x="16512" y="3790"/>
                    <a:pt x="15959" y="3579"/>
                    <a:pt x="15293" y="3579"/>
                  </a:cubicBezTo>
                  <a:cubicBezTo>
                    <a:pt x="13348" y="3579"/>
                    <a:pt x="10443" y="5387"/>
                    <a:pt x="10096" y="5387"/>
                  </a:cubicBezTo>
                  <a:cubicBezTo>
                    <a:pt x="10087" y="5387"/>
                    <a:pt x="10079" y="5385"/>
                    <a:pt x="10073" y="5382"/>
                  </a:cubicBezTo>
                  <a:cubicBezTo>
                    <a:pt x="9920" y="5284"/>
                    <a:pt x="8893" y="0"/>
                    <a:pt x="6484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68" name="Google Shape;36;p2">
              <a:extLst>
                <a:ext uri="{FF2B5EF4-FFF2-40B4-BE49-F238E27FC236}">
                  <a16:creationId xmlns:a16="http://schemas.microsoft.com/office/drawing/2014/main" id="{2E562051-107E-4A7E-AA9A-D38F705B823E}"/>
                </a:ext>
              </a:extLst>
            </p:cNvPr>
            <p:cNvSpPr/>
            <p:nvPr/>
          </p:nvSpPr>
          <p:spPr>
            <a:xfrm>
              <a:off x="2526500" y="1936425"/>
              <a:ext cx="34550" cy="29700"/>
            </a:xfrm>
            <a:custGeom>
              <a:avLst/>
              <a:gdLst/>
              <a:ahLst/>
              <a:cxnLst/>
              <a:rect l="l" t="t" r="r" b="b"/>
              <a:pathLst>
                <a:path w="1382" h="1188" extrusionOk="0">
                  <a:moveTo>
                    <a:pt x="707" y="1"/>
                  </a:moveTo>
                  <a:cubicBezTo>
                    <a:pt x="639" y="1"/>
                    <a:pt x="569" y="11"/>
                    <a:pt x="500" y="34"/>
                  </a:cubicBezTo>
                  <a:cubicBezTo>
                    <a:pt x="179" y="153"/>
                    <a:pt x="0" y="487"/>
                    <a:pt x="107" y="796"/>
                  </a:cubicBezTo>
                  <a:cubicBezTo>
                    <a:pt x="192" y="1040"/>
                    <a:pt x="423" y="1187"/>
                    <a:pt x="674" y="1187"/>
                  </a:cubicBezTo>
                  <a:cubicBezTo>
                    <a:pt x="743" y="1187"/>
                    <a:pt x="813" y="1177"/>
                    <a:pt x="881" y="1154"/>
                  </a:cubicBezTo>
                  <a:cubicBezTo>
                    <a:pt x="1203" y="1035"/>
                    <a:pt x="1381" y="701"/>
                    <a:pt x="1274" y="392"/>
                  </a:cubicBezTo>
                  <a:cubicBezTo>
                    <a:pt x="1190" y="148"/>
                    <a:pt x="959" y="1"/>
                    <a:pt x="707" y="1"/>
                  </a:cubicBezTo>
                  <a:close/>
                </a:path>
              </a:pathLst>
            </a:custGeom>
            <a:solidFill>
              <a:srgbClr val="582F4E">
                <a:alpha val="53130"/>
              </a:srgbClr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69" name="Google Shape;37;p2">
              <a:extLst>
                <a:ext uri="{FF2B5EF4-FFF2-40B4-BE49-F238E27FC236}">
                  <a16:creationId xmlns:a16="http://schemas.microsoft.com/office/drawing/2014/main" id="{006E9146-532E-4292-9561-B88901B2B295}"/>
                </a:ext>
              </a:extLst>
            </p:cNvPr>
            <p:cNvSpPr/>
            <p:nvPr/>
          </p:nvSpPr>
          <p:spPr>
            <a:xfrm>
              <a:off x="2485125" y="1819000"/>
              <a:ext cx="57775" cy="104050"/>
            </a:xfrm>
            <a:custGeom>
              <a:avLst/>
              <a:gdLst/>
              <a:ahLst/>
              <a:cxnLst/>
              <a:rect l="l" t="t" r="r" b="b"/>
              <a:pathLst>
                <a:path w="2311" h="4162" extrusionOk="0">
                  <a:moveTo>
                    <a:pt x="591" y="0"/>
                  </a:moveTo>
                  <a:cubicBezTo>
                    <a:pt x="556" y="0"/>
                    <a:pt x="521" y="6"/>
                    <a:pt x="488" y="17"/>
                  </a:cubicBezTo>
                  <a:cubicBezTo>
                    <a:pt x="48" y="159"/>
                    <a:pt x="0" y="1195"/>
                    <a:pt x="369" y="2338"/>
                  </a:cubicBezTo>
                  <a:cubicBezTo>
                    <a:pt x="712" y="3389"/>
                    <a:pt x="1291" y="4162"/>
                    <a:pt x="1725" y="4162"/>
                  </a:cubicBezTo>
                  <a:cubicBezTo>
                    <a:pt x="1758" y="4162"/>
                    <a:pt x="1791" y="4157"/>
                    <a:pt x="1822" y="4148"/>
                  </a:cubicBezTo>
                  <a:cubicBezTo>
                    <a:pt x="2251" y="4005"/>
                    <a:pt x="2310" y="2969"/>
                    <a:pt x="1941" y="1826"/>
                  </a:cubicBezTo>
                  <a:cubicBezTo>
                    <a:pt x="1600" y="771"/>
                    <a:pt x="1016" y="0"/>
                    <a:pt x="591" y="0"/>
                  </a:cubicBezTo>
                  <a:close/>
                </a:path>
              </a:pathLst>
            </a:custGeom>
            <a:solidFill>
              <a:srgbClr val="582F4E">
                <a:alpha val="53130"/>
              </a:srgbClr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270" name="Google Shape;38;p2">
            <a:extLst>
              <a:ext uri="{FF2B5EF4-FFF2-40B4-BE49-F238E27FC236}">
                <a16:creationId xmlns:a16="http://schemas.microsoft.com/office/drawing/2014/main" id="{4A31D0B4-76CA-4123-8DF7-5311EA74A7E9}"/>
              </a:ext>
            </a:extLst>
          </p:cNvPr>
          <p:cNvGrpSpPr/>
          <p:nvPr/>
        </p:nvGrpSpPr>
        <p:grpSpPr>
          <a:xfrm rot="-822915">
            <a:off x="666960" y="1470113"/>
            <a:ext cx="1354985" cy="1352145"/>
            <a:chOff x="345025" y="221948"/>
            <a:chExt cx="1016224" cy="1014094"/>
          </a:xfrm>
        </p:grpSpPr>
        <p:sp>
          <p:nvSpPr>
            <p:cNvPr id="271" name="Google Shape;39;p2">
              <a:extLst>
                <a:ext uri="{FF2B5EF4-FFF2-40B4-BE49-F238E27FC236}">
                  <a16:creationId xmlns:a16="http://schemas.microsoft.com/office/drawing/2014/main" id="{1B8D86FC-202E-4505-BD3C-C82E359D7AFD}"/>
                </a:ext>
              </a:extLst>
            </p:cNvPr>
            <p:cNvSpPr/>
            <p:nvPr/>
          </p:nvSpPr>
          <p:spPr>
            <a:xfrm rot="3022827">
              <a:off x="496652" y="364477"/>
              <a:ext cx="712970" cy="729036"/>
            </a:xfrm>
            <a:custGeom>
              <a:avLst/>
              <a:gdLst/>
              <a:ahLst/>
              <a:cxnLst/>
              <a:rect l="l" t="t" r="r" b="b"/>
              <a:pathLst>
                <a:path w="16287" h="16654" extrusionOk="0">
                  <a:moveTo>
                    <a:pt x="6602" y="1"/>
                  </a:moveTo>
                  <a:cubicBezTo>
                    <a:pt x="4440" y="1"/>
                    <a:pt x="2474" y="1200"/>
                    <a:pt x="1536" y="2842"/>
                  </a:cubicBezTo>
                  <a:cubicBezTo>
                    <a:pt x="0" y="5533"/>
                    <a:pt x="310" y="8021"/>
                    <a:pt x="1917" y="8473"/>
                  </a:cubicBezTo>
                  <a:cubicBezTo>
                    <a:pt x="2144" y="8536"/>
                    <a:pt x="2350" y="8566"/>
                    <a:pt x="2539" y="8566"/>
                  </a:cubicBezTo>
                  <a:cubicBezTo>
                    <a:pt x="4027" y="8566"/>
                    <a:pt x="4420" y="6743"/>
                    <a:pt x="4906" y="5211"/>
                  </a:cubicBezTo>
                  <a:cubicBezTo>
                    <a:pt x="5274" y="4041"/>
                    <a:pt x="5978" y="3410"/>
                    <a:pt x="6827" y="3410"/>
                  </a:cubicBezTo>
                  <a:cubicBezTo>
                    <a:pt x="7239" y="3410"/>
                    <a:pt x="7685" y="3558"/>
                    <a:pt x="8144" y="3866"/>
                  </a:cubicBezTo>
                  <a:cubicBezTo>
                    <a:pt x="9549" y="4818"/>
                    <a:pt x="8168" y="8938"/>
                    <a:pt x="7013" y="11057"/>
                  </a:cubicBezTo>
                  <a:cubicBezTo>
                    <a:pt x="5858" y="13165"/>
                    <a:pt x="5037" y="16605"/>
                    <a:pt x="7894" y="16653"/>
                  </a:cubicBezTo>
                  <a:cubicBezTo>
                    <a:pt x="7908" y="16653"/>
                    <a:pt x="7922" y="16653"/>
                    <a:pt x="7936" y="16653"/>
                  </a:cubicBezTo>
                  <a:cubicBezTo>
                    <a:pt x="10817" y="16653"/>
                    <a:pt x="16286" y="11800"/>
                    <a:pt x="15883" y="10378"/>
                  </a:cubicBezTo>
                  <a:cubicBezTo>
                    <a:pt x="15623" y="9451"/>
                    <a:pt x="14750" y="9032"/>
                    <a:pt x="13847" y="9032"/>
                  </a:cubicBezTo>
                  <a:cubicBezTo>
                    <a:pt x="13348" y="9032"/>
                    <a:pt x="12839" y="9160"/>
                    <a:pt x="12419" y="9402"/>
                  </a:cubicBezTo>
                  <a:cubicBezTo>
                    <a:pt x="11668" y="9855"/>
                    <a:pt x="11014" y="10438"/>
                    <a:pt x="10490" y="11140"/>
                  </a:cubicBezTo>
                  <a:cubicBezTo>
                    <a:pt x="10490" y="11140"/>
                    <a:pt x="14157" y="4675"/>
                    <a:pt x="10764" y="1663"/>
                  </a:cubicBezTo>
                  <a:cubicBezTo>
                    <a:pt x="9441" y="489"/>
                    <a:pt x="7982" y="1"/>
                    <a:pt x="6602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72" name="Google Shape;40;p2">
              <a:extLst>
                <a:ext uri="{FF2B5EF4-FFF2-40B4-BE49-F238E27FC236}">
                  <a16:creationId xmlns:a16="http://schemas.microsoft.com/office/drawing/2014/main" id="{64722046-D687-4652-9E14-8858F79CC9C3}"/>
                </a:ext>
              </a:extLst>
            </p:cNvPr>
            <p:cNvSpPr/>
            <p:nvPr/>
          </p:nvSpPr>
          <p:spPr>
            <a:xfrm rot="3022827">
              <a:off x="774226" y="318054"/>
              <a:ext cx="184557" cy="226056"/>
            </a:xfrm>
            <a:custGeom>
              <a:avLst/>
              <a:gdLst/>
              <a:ahLst/>
              <a:cxnLst/>
              <a:rect l="l" t="t" r="r" b="b"/>
              <a:pathLst>
                <a:path w="4216" h="5164" extrusionOk="0">
                  <a:moveTo>
                    <a:pt x="3680" y="0"/>
                  </a:moveTo>
                  <a:cubicBezTo>
                    <a:pt x="3129" y="0"/>
                    <a:pt x="1983" y="685"/>
                    <a:pt x="1286" y="1779"/>
                  </a:cubicBezTo>
                  <a:cubicBezTo>
                    <a:pt x="429" y="3112"/>
                    <a:pt x="1" y="4887"/>
                    <a:pt x="715" y="5148"/>
                  </a:cubicBezTo>
                  <a:cubicBezTo>
                    <a:pt x="742" y="5159"/>
                    <a:pt x="768" y="5163"/>
                    <a:pt x="794" y="5163"/>
                  </a:cubicBezTo>
                  <a:cubicBezTo>
                    <a:pt x="1353" y="5163"/>
                    <a:pt x="1689" y="2929"/>
                    <a:pt x="2406" y="2053"/>
                  </a:cubicBezTo>
                  <a:cubicBezTo>
                    <a:pt x="3156" y="1124"/>
                    <a:pt x="4215" y="529"/>
                    <a:pt x="3953" y="112"/>
                  </a:cubicBezTo>
                  <a:cubicBezTo>
                    <a:pt x="3902" y="36"/>
                    <a:pt x="3807" y="0"/>
                    <a:pt x="368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73" name="Google Shape;41;p2">
              <a:extLst>
                <a:ext uri="{FF2B5EF4-FFF2-40B4-BE49-F238E27FC236}">
                  <a16:creationId xmlns:a16="http://schemas.microsoft.com/office/drawing/2014/main" id="{AB2C4DCD-4B68-4717-B6B7-2FB20966B493}"/>
                </a:ext>
              </a:extLst>
            </p:cNvPr>
            <p:cNvSpPr/>
            <p:nvPr/>
          </p:nvSpPr>
          <p:spPr>
            <a:xfrm rot="3022827">
              <a:off x="1023192" y="438639"/>
              <a:ext cx="36027" cy="35983"/>
            </a:xfrm>
            <a:custGeom>
              <a:avLst/>
              <a:gdLst/>
              <a:ahLst/>
              <a:cxnLst/>
              <a:rect l="l" t="t" r="r" b="b"/>
              <a:pathLst>
                <a:path w="823" h="822" extrusionOk="0">
                  <a:moveTo>
                    <a:pt x="405" y="0"/>
                  </a:moveTo>
                  <a:cubicBezTo>
                    <a:pt x="179" y="0"/>
                    <a:pt x="1" y="191"/>
                    <a:pt x="1" y="417"/>
                  </a:cubicBezTo>
                  <a:cubicBezTo>
                    <a:pt x="1" y="643"/>
                    <a:pt x="179" y="822"/>
                    <a:pt x="405" y="822"/>
                  </a:cubicBezTo>
                  <a:cubicBezTo>
                    <a:pt x="632" y="822"/>
                    <a:pt x="822" y="643"/>
                    <a:pt x="822" y="417"/>
                  </a:cubicBezTo>
                  <a:cubicBezTo>
                    <a:pt x="822" y="191"/>
                    <a:pt x="632" y="0"/>
                    <a:pt x="405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274" name="Google Shape;42;p2">
            <a:extLst>
              <a:ext uri="{FF2B5EF4-FFF2-40B4-BE49-F238E27FC236}">
                <a16:creationId xmlns:a16="http://schemas.microsoft.com/office/drawing/2014/main" id="{CD160847-2172-45B4-90E4-7D53478889C7}"/>
              </a:ext>
            </a:extLst>
          </p:cNvPr>
          <p:cNvSpPr/>
          <p:nvPr/>
        </p:nvSpPr>
        <p:spPr>
          <a:xfrm>
            <a:off x="1519100" y="33436"/>
            <a:ext cx="373536" cy="344328"/>
          </a:xfrm>
          <a:custGeom>
            <a:avLst/>
            <a:gdLst/>
            <a:ahLst/>
            <a:cxnLst/>
            <a:rect l="l" t="t" r="r" b="b"/>
            <a:pathLst>
              <a:path w="3403" h="3137" extrusionOk="0">
                <a:moveTo>
                  <a:pt x="1673" y="0"/>
                </a:moveTo>
                <a:cubicBezTo>
                  <a:pt x="1551" y="0"/>
                  <a:pt x="1429" y="84"/>
                  <a:pt x="1429" y="250"/>
                </a:cubicBezTo>
                <a:cubicBezTo>
                  <a:pt x="1382" y="631"/>
                  <a:pt x="1370" y="1012"/>
                  <a:pt x="1370" y="1405"/>
                </a:cubicBezTo>
                <a:cubicBezTo>
                  <a:pt x="1013" y="1429"/>
                  <a:pt x="655" y="1417"/>
                  <a:pt x="298" y="1453"/>
                </a:cubicBezTo>
                <a:cubicBezTo>
                  <a:pt x="48" y="1453"/>
                  <a:pt x="1" y="1798"/>
                  <a:pt x="239" y="1870"/>
                </a:cubicBezTo>
                <a:cubicBezTo>
                  <a:pt x="620" y="2013"/>
                  <a:pt x="1025" y="2084"/>
                  <a:pt x="1429" y="2096"/>
                </a:cubicBezTo>
                <a:cubicBezTo>
                  <a:pt x="1465" y="2417"/>
                  <a:pt x="1584" y="2715"/>
                  <a:pt x="1751" y="2989"/>
                </a:cubicBezTo>
                <a:cubicBezTo>
                  <a:pt x="1820" y="3090"/>
                  <a:pt x="1924" y="3136"/>
                  <a:pt x="2026" y="3136"/>
                </a:cubicBezTo>
                <a:cubicBezTo>
                  <a:pt x="2189" y="3136"/>
                  <a:pt x="2346" y="3020"/>
                  <a:pt x="2346" y="2822"/>
                </a:cubicBezTo>
                <a:cubicBezTo>
                  <a:pt x="2358" y="2560"/>
                  <a:pt x="2310" y="2298"/>
                  <a:pt x="2227" y="2036"/>
                </a:cubicBezTo>
                <a:cubicBezTo>
                  <a:pt x="2560" y="1989"/>
                  <a:pt x="2882" y="1882"/>
                  <a:pt x="3168" y="1703"/>
                </a:cubicBezTo>
                <a:cubicBezTo>
                  <a:pt x="3402" y="1550"/>
                  <a:pt x="3336" y="1143"/>
                  <a:pt x="3038" y="1143"/>
                </a:cubicBezTo>
                <a:cubicBezTo>
                  <a:pt x="3033" y="1143"/>
                  <a:pt x="3029" y="1143"/>
                  <a:pt x="3025" y="1143"/>
                </a:cubicBezTo>
                <a:cubicBezTo>
                  <a:pt x="2703" y="1167"/>
                  <a:pt x="2382" y="1227"/>
                  <a:pt x="2072" y="1310"/>
                </a:cubicBezTo>
                <a:cubicBezTo>
                  <a:pt x="2001" y="965"/>
                  <a:pt x="1953" y="608"/>
                  <a:pt x="1917" y="250"/>
                </a:cubicBezTo>
                <a:cubicBezTo>
                  <a:pt x="1917" y="84"/>
                  <a:pt x="1795" y="0"/>
                  <a:pt x="1673" y="0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275" name="Google Shape;43;p2">
            <a:extLst>
              <a:ext uri="{FF2B5EF4-FFF2-40B4-BE49-F238E27FC236}">
                <a16:creationId xmlns:a16="http://schemas.microsoft.com/office/drawing/2014/main" id="{77EFE5B1-C1C7-45C6-B1E5-1D5D5CDF7F53}"/>
              </a:ext>
            </a:extLst>
          </p:cNvPr>
          <p:cNvSpPr/>
          <p:nvPr/>
        </p:nvSpPr>
        <p:spPr>
          <a:xfrm rot="1938657">
            <a:off x="10861372" y="353881"/>
            <a:ext cx="346237" cy="327643"/>
          </a:xfrm>
          <a:custGeom>
            <a:avLst/>
            <a:gdLst/>
            <a:ahLst/>
            <a:cxnLst/>
            <a:rect l="l" t="t" r="r" b="b"/>
            <a:pathLst>
              <a:path w="3240" h="3066" extrusionOk="0">
                <a:moveTo>
                  <a:pt x="1769" y="1"/>
                </a:moveTo>
                <a:cubicBezTo>
                  <a:pt x="1611" y="1"/>
                  <a:pt x="1453" y="105"/>
                  <a:pt x="1453" y="313"/>
                </a:cubicBezTo>
                <a:lnTo>
                  <a:pt x="1429" y="1075"/>
                </a:lnTo>
                <a:cubicBezTo>
                  <a:pt x="1036" y="1099"/>
                  <a:pt x="644" y="1135"/>
                  <a:pt x="263" y="1171"/>
                </a:cubicBezTo>
                <a:cubicBezTo>
                  <a:pt x="1" y="1171"/>
                  <a:pt x="1" y="1563"/>
                  <a:pt x="263" y="1563"/>
                </a:cubicBezTo>
                <a:cubicBezTo>
                  <a:pt x="632" y="1599"/>
                  <a:pt x="1025" y="1635"/>
                  <a:pt x="1406" y="1659"/>
                </a:cubicBezTo>
                <a:cubicBezTo>
                  <a:pt x="1382" y="1992"/>
                  <a:pt x="1322" y="2385"/>
                  <a:pt x="1429" y="2683"/>
                </a:cubicBezTo>
                <a:cubicBezTo>
                  <a:pt x="1513" y="2893"/>
                  <a:pt x="1771" y="3066"/>
                  <a:pt x="1985" y="3066"/>
                </a:cubicBezTo>
                <a:cubicBezTo>
                  <a:pt x="2135" y="3066"/>
                  <a:pt x="2264" y="2981"/>
                  <a:pt x="2298" y="2766"/>
                </a:cubicBezTo>
                <a:cubicBezTo>
                  <a:pt x="2322" y="2623"/>
                  <a:pt x="2263" y="2492"/>
                  <a:pt x="2132" y="2444"/>
                </a:cubicBezTo>
                <a:cubicBezTo>
                  <a:pt x="2120" y="2325"/>
                  <a:pt x="2120" y="2206"/>
                  <a:pt x="2120" y="2087"/>
                </a:cubicBezTo>
                <a:lnTo>
                  <a:pt x="2108" y="1694"/>
                </a:lnTo>
                <a:cubicBezTo>
                  <a:pt x="2346" y="1694"/>
                  <a:pt x="2584" y="1694"/>
                  <a:pt x="2822" y="1682"/>
                </a:cubicBezTo>
                <a:cubicBezTo>
                  <a:pt x="3239" y="1682"/>
                  <a:pt x="3239" y="1051"/>
                  <a:pt x="2822" y="1051"/>
                </a:cubicBezTo>
                <a:cubicBezTo>
                  <a:pt x="2584" y="1040"/>
                  <a:pt x="2334" y="1040"/>
                  <a:pt x="2096" y="1040"/>
                </a:cubicBezTo>
                <a:lnTo>
                  <a:pt x="2084" y="313"/>
                </a:lnTo>
                <a:cubicBezTo>
                  <a:pt x="2084" y="105"/>
                  <a:pt x="1926" y="1"/>
                  <a:pt x="1769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276" name="Google Shape;44;p2">
            <a:extLst>
              <a:ext uri="{FF2B5EF4-FFF2-40B4-BE49-F238E27FC236}">
                <a16:creationId xmlns:a16="http://schemas.microsoft.com/office/drawing/2014/main" id="{5E362E03-6E5C-4E9D-967D-D91751CC264C}"/>
              </a:ext>
            </a:extLst>
          </p:cNvPr>
          <p:cNvSpPr/>
          <p:nvPr/>
        </p:nvSpPr>
        <p:spPr>
          <a:xfrm rot="1938657">
            <a:off x="11152320" y="671545"/>
            <a:ext cx="325827" cy="209025"/>
          </a:xfrm>
          <a:custGeom>
            <a:avLst/>
            <a:gdLst/>
            <a:ahLst/>
            <a:cxnLst/>
            <a:rect l="l" t="t" r="r" b="b"/>
            <a:pathLst>
              <a:path w="3049" h="1956" extrusionOk="0">
                <a:moveTo>
                  <a:pt x="1465" y="0"/>
                </a:moveTo>
                <a:cubicBezTo>
                  <a:pt x="1250" y="143"/>
                  <a:pt x="1191" y="381"/>
                  <a:pt x="1203" y="667"/>
                </a:cubicBezTo>
                <a:cubicBezTo>
                  <a:pt x="893" y="691"/>
                  <a:pt x="584" y="715"/>
                  <a:pt x="274" y="727"/>
                </a:cubicBezTo>
                <a:cubicBezTo>
                  <a:pt x="72" y="727"/>
                  <a:pt x="0" y="1072"/>
                  <a:pt x="226" y="1096"/>
                </a:cubicBezTo>
                <a:cubicBezTo>
                  <a:pt x="572" y="1155"/>
                  <a:pt x="929" y="1179"/>
                  <a:pt x="1286" y="1179"/>
                </a:cubicBezTo>
                <a:cubicBezTo>
                  <a:pt x="1334" y="1381"/>
                  <a:pt x="1405" y="1572"/>
                  <a:pt x="1488" y="1751"/>
                </a:cubicBezTo>
                <a:cubicBezTo>
                  <a:pt x="1545" y="1893"/>
                  <a:pt x="1674" y="1956"/>
                  <a:pt x="1800" y="1956"/>
                </a:cubicBezTo>
                <a:cubicBezTo>
                  <a:pt x="1989" y="1956"/>
                  <a:pt x="2170" y="1813"/>
                  <a:pt x="2084" y="1584"/>
                </a:cubicBezTo>
                <a:cubicBezTo>
                  <a:pt x="2024" y="1441"/>
                  <a:pt x="1965" y="1286"/>
                  <a:pt x="1917" y="1143"/>
                </a:cubicBezTo>
                <a:cubicBezTo>
                  <a:pt x="2286" y="1096"/>
                  <a:pt x="2691" y="1048"/>
                  <a:pt x="2965" y="774"/>
                </a:cubicBezTo>
                <a:cubicBezTo>
                  <a:pt x="3048" y="691"/>
                  <a:pt x="3001" y="548"/>
                  <a:pt x="2893" y="512"/>
                </a:cubicBezTo>
                <a:cubicBezTo>
                  <a:pt x="2792" y="483"/>
                  <a:pt x="2690" y="471"/>
                  <a:pt x="2588" y="471"/>
                </a:cubicBezTo>
                <a:cubicBezTo>
                  <a:pt x="2317" y="471"/>
                  <a:pt x="2042" y="552"/>
                  <a:pt x="1774" y="596"/>
                </a:cubicBezTo>
                <a:cubicBezTo>
                  <a:pt x="1727" y="346"/>
                  <a:pt x="1715" y="155"/>
                  <a:pt x="1477" y="0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grpSp>
        <p:nvGrpSpPr>
          <p:cNvPr id="277" name="Google Shape;45;p2">
            <a:extLst>
              <a:ext uri="{FF2B5EF4-FFF2-40B4-BE49-F238E27FC236}">
                <a16:creationId xmlns:a16="http://schemas.microsoft.com/office/drawing/2014/main" id="{E264819E-E285-477C-9886-68E661B1BDE5}"/>
              </a:ext>
            </a:extLst>
          </p:cNvPr>
          <p:cNvGrpSpPr/>
          <p:nvPr/>
        </p:nvGrpSpPr>
        <p:grpSpPr>
          <a:xfrm rot="-1313014">
            <a:off x="3729732" y="6085885"/>
            <a:ext cx="557277" cy="570521"/>
            <a:chOff x="2797650" y="3803725"/>
            <a:chExt cx="787175" cy="819250"/>
          </a:xfrm>
        </p:grpSpPr>
        <p:sp>
          <p:nvSpPr>
            <p:cNvPr id="278" name="Google Shape;46;p2">
              <a:extLst>
                <a:ext uri="{FF2B5EF4-FFF2-40B4-BE49-F238E27FC236}">
                  <a16:creationId xmlns:a16="http://schemas.microsoft.com/office/drawing/2014/main" id="{F95C6A01-C274-4824-8680-A55E53FEC9F2}"/>
                </a:ext>
              </a:extLst>
            </p:cNvPr>
            <p:cNvSpPr/>
            <p:nvPr/>
          </p:nvSpPr>
          <p:spPr>
            <a:xfrm>
              <a:off x="2797650" y="3803725"/>
              <a:ext cx="787175" cy="819250"/>
            </a:xfrm>
            <a:custGeom>
              <a:avLst/>
              <a:gdLst/>
              <a:ahLst/>
              <a:cxnLst/>
              <a:rect l="l" t="t" r="r" b="b"/>
              <a:pathLst>
                <a:path w="31487" h="32770" extrusionOk="0">
                  <a:moveTo>
                    <a:pt x="19368" y="5206"/>
                  </a:moveTo>
                  <a:cubicBezTo>
                    <a:pt x="20885" y="5206"/>
                    <a:pt x="22337" y="6384"/>
                    <a:pt x="22337" y="8157"/>
                  </a:cubicBezTo>
                  <a:cubicBezTo>
                    <a:pt x="22337" y="9788"/>
                    <a:pt x="21015" y="11110"/>
                    <a:pt x="19384" y="11110"/>
                  </a:cubicBezTo>
                  <a:lnTo>
                    <a:pt x="19372" y="11110"/>
                  </a:lnTo>
                  <a:cubicBezTo>
                    <a:pt x="16741" y="11098"/>
                    <a:pt x="15443" y="7919"/>
                    <a:pt x="17301" y="6074"/>
                  </a:cubicBezTo>
                  <a:cubicBezTo>
                    <a:pt x="17904" y="5474"/>
                    <a:pt x="18644" y="5206"/>
                    <a:pt x="19368" y="5206"/>
                  </a:cubicBezTo>
                  <a:close/>
                  <a:moveTo>
                    <a:pt x="14622" y="16964"/>
                  </a:moveTo>
                  <a:cubicBezTo>
                    <a:pt x="15232" y="16964"/>
                    <a:pt x="15847" y="17082"/>
                    <a:pt x="16431" y="17325"/>
                  </a:cubicBezTo>
                  <a:cubicBezTo>
                    <a:pt x="18217" y="18063"/>
                    <a:pt x="19372" y="19802"/>
                    <a:pt x="19372" y="21730"/>
                  </a:cubicBezTo>
                  <a:cubicBezTo>
                    <a:pt x="19372" y="24362"/>
                    <a:pt x="17241" y="26493"/>
                    <a:pt x="14610" y="26493"/>
                  </a:cubicBezTo>
                  <a:cubicBezTo>
                    <a:pt x="12681" y="26493"/>
                    <a:pt x="10943" y="25326"/>
                    <a:pt x="10216" y="23552"/>
                  </a:cubicBezTo>
                  <a:cubicBezTo>
                    <a:pt x="9478" y="21766"/>
                    <a:pt x="9883" y="19718"/>
                    <a:pt x="11240" y="18361"/>
                  </a:cubicBezTo>
                  <a:cubicBezTo>
                    <a:pt x="12158" y="17451"/>
                    <a:pt x="13381" y="16964"/>
                    <a:pt x="14622" y="16964"/>
                  </a:cubicBezTo>
                  <a:close/>
                  <a:moveTo>
                    <a:pt x="19725" y="1"/>
                  </a:moveTo>
                  <a:cubicBezTo>
                    <a:pt x="19020" y="1"/>
                    <a:pt x="18278" y="84"/>
                    <a:pt x="17503" y="263"/>
                  </a:cubicBezTo>
                  <a:cubicBezTo>
                    <a:pt x="7323" y="2621"/>
                    <a:pt x="10812" y="12110"/>
                    <a:pt x="10812" y="12110"/>
                  </a:cubicBezTo>
                  <a:cubicBezTo>
                    <a:pt x="7811" y="12336"/>
                    <a:pt x="1" y="18694"/>
                    <a:pt x="4632" y="27291"/>
                  </a:cubicBezTo>
                  <a:cubicBezTo>
                    <a:pt x="6708" y="31143"/>
                    <a:pt x="10415" y="32769"/>
                    <a:pt x="14135" y="32769"/>
                  </a:cubicBezTo>
                  <a:cubicBezTo>
                    <a:pt x="18716" y="32769"/>
                    <a:pt x="23317" y="30304"/>
                    <a:pt x="24921" y="26493"/>
                  </a:cubicBezTo>
                  <a:cubicBezTo>
                    <a:pt x="27826" y="19587"/>
                    <a:pt x="23885" y="14884"/>
                    <a:pt x="23885" y="14884"/>
                  </a:cubicBezTo>
                  <a:cubicBezTo>
                    <a:pt x="31486" y="12321"/>
                    <a:pt x="28294" y="1"/>
                    <a:pt x="19725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79" name="Google Shape;47;p2">
              <a:extLst>
                <a:ext uri="{FF2B5EF4-FFF2-40B4-BE49-F238E27FC236}">
                  <a16:creationId xmlns:a16="http://schemas.microsoft.com/office/drawing/2014/main" id="{400942D3-7225-45B6-8194-072A0A429109}"/>
                </a:ext>
              </a:extLst>
            </p:cNvPr>
            <p:cNvSpPr/>
            <p:nvPr/>
          </p:nvSpPr>
          <p:spPr>
            <a:xfrm>
              <a:off x="3095025" y="3993950"/>
              <a:ext cx="52100" cy="52425"/>
            </a:xfrm>
            <a:custGeom>
              <a:avLst/>
              <a:gdLst/>
              <a:ahLst/>
              <a:cxnLst/>
              <a:rect l="l" t="t" r="r" b="b"/>
              <a:pathLst>
                <a:path w="2084" h="2097" extrusionOk="0">
                  <a:moveTo>
                    <a:pt x="1048" y="1"/>
                  </a:moveTo>
                  <a:cubicBezTo>
                    <a:pt x="465" y="1"/>
                    <a:pt x="0" y="465"/>
                    <a:pt x="0" y="1048"/>
                  </a:cubicBezTo>
                  <a:cubicBezTo>
                    <a:pt x="0" y="1620"/>
                    <a:pt x="465" y="2096"/>
                    <a:pt x="1048" y="2096"/>
                  </a:cubicBezTo>
                  <a:cubicBezTo>
                    <a:pt x="1619" y="2096"/>
                    <a:pt x="2084" y="1620"/>
                    <a:pt x="2084" y="1048"/>
                  </a:cubicBezTo>
                  <a:cubicBezTo>
                    <a:pt x="2084" y="465"/>
                    <a:pt x="1619" y="1"/>
                    <a:pt x="1048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80" name="Google Shape;48;p2">
              <a:extLst>
                <a:ext uri="{FF2B5EF4-FFF2-40B4-BE49-F238E27FC236}">
                  <a16:creationId xmlns:a16="http://schemas.microsoft.com/office/drawing/2014/main" id="{559358D5-86E5-4837-8E69-A3F6268B23C6}"/>
                </a:ext>
              </a:extLst>
            </p:cNvPr>
            <p:cNvSpPr/>
            <p:nvPr/>
          </p:nvSpPr>
          <p:spPr>
            <a:xfrm>
              <a:off x="2908675" y="4172500"/>
              <a:ext cx="142325" cy="208700"/>
            </a:xfrm>
            <a:custGeom>
              <a:avLst/>
              <a:gdLst/>
              <a:ahLst/>
              <a:cxnLst/>
              <a:rect l="l" t="t" r="r" b="b"/>
              <a:pathLst>
                <a:path w="5693" h="8348" extrusionOk="0">
                  <a:moveTo>
                    <a:pt x="4297" y="1"/>
                  </a:moveTo>
                  <a:cubicBezTo>
                    <a:pt x="3111" y="1"/>
                    <a:pt x="1775" y="1987"/>
                    <a:pt x="1025" y="4170"/>
                  </a:cubicBezTo>
                  <a:cubicBezTo>
                    <a:pt x="239" y="6456"/>
                    <a:pt x="1" y="8110"/>
                    <a:pt x="882" y="8325"/>
                  </a:cubicBezTo>
                  <a:cubicBezTo>
                    <a:pt x="951" y="8340"/>
                    <a:pt x="1015" y="8348"/>
                    <a:pt x="1075" y="8348"/>
                  </a:cubicBezTo>
                  <a:cubicBezTo>
                    <a:pt x="2349" y="8348"/>
                    <a:pt x="1783" y="4988"/>
                    <a:pt x="2966" y="3658"/>
                  </a:cubicBezTo>
                  <a:cubicBezTo>
                    <a:pt x="4204" y="2265"/>
                    <a:pt x="5692" y="217"/>
                    <a:pt x="4466" y="14"/>
                  </a:cubicBezTo>
                  <a:cubicBezTo>
                    <a:pt x="4410" y="5"/>
                    <a:pt x="4354" y="1"/>
                    <a:pt x="429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81" name="Google Shape;49;p2">
              <a:extLst>
                <a:ext uri="{FF2B5EF4-FFF2-40B4-BE49-F238E27FC236}">
                  <a16:creationId xmlns:a16="http://schemas.microsoft.com/office/drawing/2014/main" id="{C7F0D977-0CA5-47EC-B58F-1126C6ECCA11}"/>
                </a:ext>
              </a:extLst>
            </p:cNvPr>
            <p:cNvSpPr/>
            <p:nvPr/>
          </p:nvSpPr>
          <p:spPr>
            <a:xfrm>
              <a:off x="3101875" y="3858125"/>
              <a:ext cx="155675" cy="104675"/>
            </a:xfrm>
            <a:custGeom>
              <a:avLst/>
              <a:gdLst/>
              <a:ahLst/>
              <a:cxnLst/>
              <a:rect l="l" t="t" r="r" b="b"/>
              <a:pathLst>
                <a:path w="6227" h="4187" extrusionOk="0">
                  <a:moveTo>
                    <a:pt x="5196" y="1"/>
                  </a:moveTo>
                  <a:cubicBezTo>
                    <a:pt x="4415" y="1"/>
                    <a:pt x="3142" y="589"/>
                    <a:pt x="2179" y="1362"/>
                  </a:cubicBezTo>
                  <a:cubicBezTo>
                    <a:pt x="845" y="2409"/>
                    <a:pt x="0" y="3838"/>
                    <a:pt x="714" y="4148"/>
                  </a:cubicBezTo>
                  <a:cubicBezTo>
                    <a:pt x="776" y="4174"/>
                    <a:pt x="835" y="4186"/>
                    <a:pt x="892" y="4186"/>
                  </a:cubicBezTo>
                  <a:cubicBezTo>
                    <a:pt x="1587" y="4186"/>
                    <a:pt x="2016" y="2368"/>
                    <a:pt x="3512" y="1862"/>
                  </a:cubicBezTo>
                  <a:cubicBezTo>
                    <a:pt x="5144" y="1326"/>
                    <a:pt x="6227" y="945"/>
                    <a:pt x="5822" y="266"/>
                  </a:cubicBezTo>
                  <a:cubicBezTo>
                    <a:pt x="5709" y="82"/>
                    <a:pt x="5487" y="1"/>
                    <a:pt x="5196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282" name="Google Shape;50;p2">
            <a:extLst>
              <a:ext uri="{FF2B5EF4-FFF2-40B4-BE49-F238E27FC236}">
                <a16:creationId xmlns:a16="http://schemas.microsoft.com/office/drawing/2014/main" id="{C79A54E3-A997-4818-ADDC-70BCB2179DEC}"/>
              </a:ext>
            </a:extLst>
          </p:cNvPr>
          <p:cNvSpPr/>
          <p:nvPr/>
        </p:nvSpPr>
        <p:spPr>
          <a:xfrm rot="7925529">
            <a:off x="337346" y="4817761"/>
            <a:ext cx="346237" cy="327644"/>
          </a:xfrm>
          <a:custGeom>
            <a:avLst/>
            <a:gdLst/>
            <a:ahLst/>
            <a:cxnLst/>
            <a:rect l="l" t="t" r="r" b="b"/>
            <a:pathLst>
              <a:path w="3240" h="3066" extrusionOk="0">
                <a:moveTo>
                  <a:pt x="1769" y="1"/>
                </a:moveTo>
                <a:cubicBezTo>
                  <a:pt x="1611" y="1"/>
                  <a:pt x="1453" y="105"/>
                  <a:pt x="1453" y="313"/>
                </a:cubicBezTo>
                <a:lnTo>
                  <a:pt x="1429" y="1075"/>
                </a:lnTo>
                <a:cubicBezTo>
                  <a:pt x="1036" y="1099"/>
                  <a:pt x="644" y="1135"/>
                  <a:pt x="263" y="1171"/>
                </a:cubicBezTo>
                <a:cubicBezTo>
                  <a:pt x="1" y="1171"/>
                  <a:pt x="1" y="1563"/>
                  <a:pt x="263" y="1563"/>
                </a:cubicBezTo>
                <a:cubicBezTo>
                  <a:pt x="632" y="1599"/>
                  <a:pt x="1025" y="1635"/>
                  <a:pt x="1406" y="1659"/>
                </a:cubicBezTo>
                <a:cubicBezTo>
                  <a:pt x="1382" y="1992"/>
                  <a:pt x="1322" y="2385"/>
                  <a:pt x="1429" y="2683"/>
                </a:cubicBezTo>
                <a:cubicBezTo>
                  <a:pt x="1513" y="2893"/>
                  <a:pt x="1771" y="3066"/>
                  <a:pt x="1985" y="3066"/>
                </a:cubicBezTo>
                <a:cubicBezTo>
                  <a:pt x="2135" y="3066"/>
                  <a:pt x="2264" y="2981"/>
                  <a:pt x="2298" y="2766"/>
                </a:cubicBezTo>
                <a:cubicBezTo>
                  <a:pt x="2322" y="2623"/>
                  <a:pt x="2263" y="2492"/>
                  <a:pt x="2132" y="2444"/>
                </a:cubicBezTo>
                <a:cubicBezTo>
                  <a:pt x="2120" y="2325"/>
                  <a:pt x="2120" y="2206"/>
                  <a:pt x="2120" y="2087"/>
                </a:cubicBezTo>
                <a:lnTo>
                  <a:pt x="2108" y="1694"/>
                </a:lnTo>
                <a:cubicBezTo>
                  <a:pt x="2346" y="1694"/>
                  <a:pt x="2584" y="1694"/>
                  <a:pt x="2822" y="1682"/>
                </a:cubicBezTo>
                <a:cubicBezTo>
                  <a:pt x="3239" y="1682"/>
                  <a:pt x="3239" y="1051"/>
                  <a:pt x="2822" y="1051"/>
                </a:cubicBezTo>
                <a:cubicBezTo>
                  <a:pt x="2584" y="1040"/>
                  <a:pt x="2334" y="1040"/>
                  <a:pt x="2096" y="1040"/>
                </a:cubicBezTo>
                <a:lnTo>
                  <a:pt x="2084" y="313"/>
                </a:lnTo>
                <a:cubicBezTo>
                  <a:pt x="2084" y="105"/>
                  <a:pt x="1926" y="1"/>
                  <a:pt x="1769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283" name="Google Shape;51;p2">
            <a:extLst>
              <a:ext uri="{FF2B5EF4-FFF2-40B4-BE49-F238E27FC236}">
                <a16:creationId xmlns:a16="http://schemas.microsoft.com/office/drawing/2014/main" id="{3ADBB6A5-4920-4A2C-BCCD-A83ECB4F9C61}"/>
              </a:ext>
            </a:extLst>
          </p:cNvPr>
          <p:cNvSpPr/>
          <p:nvPr/>
        </p:nvSpPr>
        <p:spPr>
          <a:xfrm rot="7925529">
            <a:off x="1801995" y="6331580"/>
            <a:ext cx="325827" cy="209025"/>
          </a:xfrm>
          <a:custGeom>
            <a:avLst/>
            <a:gdLst/>
            <a:ahLst/>
            <a:cxnLst/>
            <a:rect l="l" t="t" r="r" b="b"/>
            <a:pathLst>
              <a:path w="3049" h="1956" extrusionOk="0">
                <a:moveTo>
                  <a:pt x="1465" y="0"/>
                </a:moveTo>
                <a:cubicBezTo>
                  <a:pt x="1250" y="143"/>
                  <a:pt x="1191" y="381"/>
                  <a:pt x="1203" y="667"/>
                </a:cubicBezTo>
                <a:cubicBezTo>
                  <a:pt x="893" y="691"/>
                  <a:pt x="584" y="715"/>
                  <a:pt x="274" y="727"/>
                </a:cubicBezTo>
                <a:cubicBezTo>
                  <a:pt x="72" y="727"/>
                  <a:pt x="0" y="1072"/>
                  <a:pt x="226" y="1096"/>
                </a:cubicBezTo>
                <a:cubicBezTo>
                  <a:pt x="572" y="1155"/>
                  <a:pt x="929" y="1179"/>
                  <a:pt x="1286" y="1179"/>
                </a:cubicBezTo>
                <a:cubicBezTo>
                  <a:pt x="1334" y="1381"/>
                  <a:pt x="1405" y="1572"/>
                  <a:pt x="1488" y="1751"/>
                </a:cubicBezTo>
                <a:cubicBezTo>
                  <a:pt x="1545" y="1893"/>
                  <a:pt x="1674" y="1956"/>
                  <a:pt x="1800" y="1956"/>
                </a:cubicBezTo>
                <a:cubicBezTo>
                  <a:pt x="1989" y="1956"/>
                  <a:pt x="2170" y="1813"/>
                  <a:pt x="2084" y="1584"/>
                </a:cubicBezTo>
                <a:cubicBezTo>
                  <a:pt x="2024" y="1441"/>
                  <a:pt x="1965" y="1286"/>
                  <a:pt x="1917" y="1143"/>
                </a:cubicBezTo>
                <a:cubicBezTo>
                  <a:pt x="2286" y="1096"/>
                  <a:pt x="2691" y="1048"/>
                  <a:pt x="2965" y="774"/>
                </a:cubicBezTo>
                <a:cubicBezTo>
                  <a:pt x="3048" y="691"/>
                  <a:pt x="3001" y="548"/>
                  <a:pt x="2893" y="512"/>
                </a:cubicBezTo>
                <a:cubicBezTo>
                  <a:pt x="2792" y="483"/>
                  <a:pt x="2690" y="471"/>
                  <a:pt x="2588" y="471"/>
                </a:cubicBezTo>
                <a:cubicBezTo>
                  <a:pt x="2317" y="471"/>
                  <a:pt x="2042" y="552"/>
                  <a:pt x="1774" y="596"/>
                </a:cubicBezTo>
                <a:cubicBezTo>
                  <a:pt x="1727" y="346"/>
                  <a:pt x="1715" y="155"/>
                  <a:pt x="1477" y="0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grpSp>
        <p:nvGrpSpPr>
          <p:cNvPr id="284" name="Google Shape;52;p2">
            <a:extLst>
              <a:ext uri="{FF2B5EF4-FFF2-40B4-BE49-F238E27FC236}">
                <a16:creationId xmlns:a16="http://schemas.microsoft.com/office/drawing/2014/main" id="{080893DE-24F7-4F41-85D1-7AE4054F535C}"/>
              </a:ext>
            </a:extLst>
          </p:cNvPr>
          <p:cNvGrpSpPr/>
          <p:nvPr/>
        </p:nvGrpSpPr>
        <p:grpSpPr>
          <a:xfrm rot="2390256">
            <a:off x="207948" y="3939043"/>
            <a:ext cx="454992" cy="472235"/>
            <a:chOff x="614950" y="1682850"/>
            <a:chExt cx="438175" cy="454900"/>
          </a:xfrm>
        </p:grpSpPr>
        <p:sp>
          <p:nvSpPr>
            <p:cNvPr id="285" name="Google Shape;53;p2">
              <a:extLst>
                <a:ext uri="{FF2B5EF4-FFF2-40B4-BE49-F238E27FC236}">
                  <a16:creationId xmlns:a16="http://schemas.microsoft.com/office/drawing/2014/main" id="{D3F9C491-B04D-4241-AAD6-6D7153E73D94}"/>
                </a:ext>
              </a:extLst>
            </p:cNvPr>
            <p:cNvSpPr/>
            <p:nvPr/>
          </p:nvSpPr>
          <p:spPr>
            <a:xfrm>
              <a:off x="614950" y="1682850"/>
              <a:ext cx="438175" cy="454900"/>
            </a:xfrm>
            <a:custGeom>
              <a:avLst/>
              <a:gdLst/>
              <a:ahLst/>
              <a:cxnLst/>
              <a:rect l="l" t="t" r="r" b="b"/>
              <a:pathLst>
                <a:path w="17527" h="18196" extrusionOk="0">
                  <a:moveTo>
                    <a:pt x="9682" y="1"/>
                  </a:moveTo>
                  <a:cubicBezTo>
                    <a:pt x="6586" y="1"/>
                    <a:pt x="1400" y="4345"/>
                    <a:pt x="762" y="5582"/>
                  </a:cubicBezTo>
                  <a:cubicBezTo>
                    <a:pt x="0" y="7082"/>
                    <a:pt x="2882" y="11261"/>
                    <a:pt x="4084" y="12249"/>
                  </a:cubicBezTo>
                  <a:cubicBezTo>
                    <a:pt x="4502" y="12589"/>
                    <a:pt x="4976" y="12766"/>
                    <a:pt x="5510" y="12766"/>
                  </a:cubicBezTo>
                  <a:cubicBezTo>
                    <a:pt x="6529" y="12766"/>
                    <a:pt x="7767" y="12124"/>
                    <a:pt x="9251" y="10749"/>
                  </a:cubicBezTo>
                  <a:cubicBezTo>
                    <a:pt x="9763" y="10272"/>
                    <a:pt x="10433" y="10032"/>
                    <a:pt x="11064" y="10032"/>
                  </a:cubicBezTo>
                  <a:cubicBezTo>
                    <a:pt x="11961" y="10032"/>
                    <a:pt x="12780" y="10516"/>
                    <a:pt x="12954" y="11487"/>
                  </a:cubicBezTo>
                  <a:cubicBezTo>
                    <a:pt x="13264" y="13142"/>
                    <a:pt x="12347" y="13737"/>
                    <a:pt x="10728" y="14095"/>
                  </a:cubicBezTo>
                  <a:cubicBezTo>
                    <a:pt x="9097" y="14452"/>
                    <a:pt x="7073" y="15333"/>
                    <a:pt x="7680" y="17178"/>
                  </a:cubicBezTo>
                  <a:cubicBezTo>
                    <a:pt x="7910" y="17887"/>
                    <a:pt x="8685" y="18196"/>
                    <a:pt x="9683" y="18196"/>
                  </a:cubicBezTo>
                  <a:cubicBezTo>
                    <a:pt x="11265" y="18196"/>
                    <a:pt x="13407" y="17420"/>
                    <a:pt x="14824" y="16238"/>
                  </a:cubicBezTo>
                  <a:cubicBezTo>
                    <a:pt x="17133" y="14321"/>
                    <a:pt x="17526" y="10761"/>
                    <a:pt x="16336" y="8630"/>
                  </a:cubicBezTo>
                  <a:cubicBezTo>
                    <a:pt x="15497" y="7137"/>
                    <a:pt x="13561" y="6088"/>
                    <a:pt x="11616" y="6088"/>
                  </a:cubicBezTo>
                  <a:cubicBezTo>
                    <a:pt x="10798" y="6088"/>
                    <a:pt x="9979" y="6273"/>
                    <a:pt x="9240" y="6689"/>
                  </a:cubicBezTo>
                  <a:cubicBezTo>
                    <a:pt x="6739" y="8082"/>
                    <a:pt x="6025" y="8749"/>
                    <a:pt x="6025" y="8749"/>
                  </a:cubicBezTo>
                  <a:cubicBezTo>
                    <a:pt x="6025" y="8749"/>
                    <a:pt x="5894" y="7641"/>
                    <a:pt x="5346" y="7129"/>
                  </a:cubicBezTo>
                  <a:cubicBezTo>
                    <a:pt x="5346" y="7129"/>
                    <a:pt x="13621" y="3331"/>
                    <a:pt x="11311" y="664"/>
                  </a:cubicBezTo>
                  <a:cubicBezTo>
                    <a:pt x="10906" y="198"/>
                    <a:pt x="10341" y="1"/>
                    <a:pt x="9682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86" name="Google Shape;54;p2">
              <a:extLst>
                <a:ext uri="{FF2B5EF4-FFF2-40B4-BE49-F238E27FC236}">
                  <a16:creationId xmlns:a16="http://schemas.microsoft.com/office/drawing/2014/main" id="{275B2921-8895-4B9B-B2FB-AEA391B47A68}"/>
                </a:ext>
              </a:extLst>
            </p:cNvPr>
            <p:cNvSpPr/>
            <p:nvPr/>
          </p:nvSpPr>
          <p:spPr>
            <a:xfrm>
              <a:off x="686375" y="1706975"/>
              <a:ext cx="183400" cy="114275"/>
            </a:xfrm>
            <a:custGeom>
              <a:avLst/>
              <a:gdLst/>
              <a:ahLst/>
              <a:cxnLst/>
              <a:rect l="l" t="t" r="r" b="b"/>
              <a:pathLst>
                <a:path w="7336" h="4571" extrusionOk="0">
                  <a:moveTo>
                    <a:pt x="6697" y="0"/>
                  </a:moveTo>
                  <a:cubicBezTo>
                    <a:pt x="5771" y="0"/>
                    <a:pt x="3285" y="1082"/>
                    <a:pt x="1775" y="2319"/>
                  </a:cubicBezTo>
                  <a:cubicBezTo>
                    <a:pt x="1" y="3759"/>
                    <a:pt x="84" y="4307"/>
                    <a:pt x="322" y="4545"/>
                  </a:cubicBezTo>
                  <a:cubicBezTo>
                    <a:pt x="339" y="4562"/>
                    <a:pt x="366" y="4570"/>
                    <a:pt x="401" y="4570"/>
                  </a:cubicBezTo>
                  <a:cubicBezTo>
                    <a:pt x="862" y="4570"/>
                    <a:pt x="2810" y="3198"/>
                    <a:pt x="4204" y="2402"/>
                  </a:cubicBezTo>
                  <a:cubicBezTo>
                    <a:pt x="5704" y="1545"/>
                    <a:pt x="7335" y="497"/>
                    <a:pt x="7026" y="104"/>
                  </a:cubicBezTo>
                  <a:cubicBezTo>
                    <a:pt x="6972" y="33"/>
                    <a:pt x="6858" y="0"/>
                    <a:pt x="6697" y="0"/>
                  </a:cubicBezTo>
                  <a:close/>
                </a:path>
              </a:pathLst>
            </a:custGeom>
            <a:solidFill>
              <a:srgbClr val="582F4E">
                <a:alpha val="53130"/>
              </a:srgbClr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87" name="Google Shape;55;p2">
              <a:extLst>
                <a:ext uri="{FF2B5EF4-FFF2-40B4-BE49-F238E27FC236}">
                  <a16:creationId xmlns:a16="http://schemas.microsoft.com/office/drawing/2014/main" id="{13F0F15E-3D98-4765-B702-65EE755DAEDA}"/>
                </a:ext>
              </a:extLst>
            </p:cNvPr>
            <p:cNvSpPr/>
            <p:nvPr/>
          </p:nvSpPr>
          <p:spPr>
            <a:xfrm>
              <a:off x="656325" y="1827450"/>
              <a:ext cx="22050" cy="22050"/>
            </a:xfrm>
            <a:custGeom>
              <a:avLst/>
              <a:gdLst/>
              <a:ahLst/>
              <a:cxnLst/>
              <a:rect l="l" t="t" r="r" b="b"/>
              <a:pathLst>
                <a:path w="882" h="882" extrusionOk="0">
                  <a:moveTo>
                    <a:pt x="441" y="0"/>
                  </a:moveTo>
                  <a:cubicBezTo>
                    <a:pt x="203" y="0"/>
                    <a:pt x="0" y="202"/>
                    <a:pt x="0" y="441"/>
                  </a:cubicBezTo>
                  <a:cubicBezTo>
                    <a:pt x="0" y="679"/>
                    <a:pt x="203" y="881"/>
                    <a:pt x="441" y="881"/>
                  </a:cubicBezTo>
                  <a:cubicBezTo>
                    <a:pt x="691" y="881"/>
                    <a:pt x="881" y="679"/>
                    <a:pt x="881" y="441"/>
                  </a:cubicBezTo>
                  <a:cubicBezTo>
                    <a:pt x="881" y="202"/>
                    <a:pt x="691" y="0"/>
                    <a:pt x="441" y="0"/>
                  </a:cubicBezTo>
                  <a:close/>
                </a:path>
              </a:pathLst>
            </a:custGeom>
            <a:solidFill>
              <a:srgbClr val="582F4E">
                <a:alpha val="53130"/>
              </a:srgbClr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288" name="Google Shape;56;p2">
            <a:extLst>
              <a:ext uri="{FF2B5EF4-FFF2-40B4-BE49-F238E27FC236}">
                <a16:creationId xmlns:a16="http://schemas.microsoft.com/office/drawing/2014/main" id="{85279145-89EE-488C-B747-347B6A34484C}"/>
              </a:ext>
            </a:extLst>
          </p:cNvPr>
          <p:cNvSpPr/>
          <p:nvPr/>
        </p:nvSpPr>
        <p:spPr>
          <a:xfrm rot="7925529">
            <a:off x="8638079" y="6142461"/>
            <a:ext cx="346237" cy="327644"/>
          </a:xfrm>
          <a:custGeom>
            <a:avLst/>
            <a:gdLst/>
            <a:ahLst/>
            <a:cxnLst/>
            <a:rect l="l" t="t" r="r" b="b"/>
            <a:pathLst>
              <a:path w="3240" h="3066" extrusionOk="0">
                <a:moveTo>
                  <a:pt x="1769" y="1"/>
                </a:moveTo>
                <a:cubicBezTo>
                  <a:pt x="1611" y="1"/>
                  <a:pt x="1453" y="105"/>
                  <a:pt x="1453" y="313"/>
                </a:cubicBezTo>
                <a:lnTo>
                  <a:pt x="1429" y="1075"/>
                </a:lnTo>
                <a:cubicBezTo>
                  <a:pt x="1036" y="1099"/>
                  <a:pt x="644" y="1135"/>
                  <a:pt x="263" y="1171"/>
                </a:cubicBezTo>
                <a:cubicBezTo>
                  <a:pt x="1" y="1171"/>
                  <a:pt x="1" y="1563"/>
                  <a:pt x="263" y="1563"/>
                </a:cubicBezTo>
                <a:cubicBezTo>
                  <a:pt x="632" y="1599"/>
                  <a:pt x="1025" y="1635"/>
                  <a:pt x="1406" y="1659"/>
                </a:cubicBezTo>
                <a:cubicBezTo>
                  <a:pt x="1382" y="1992"/>
                  <a:pt x="1322" y="2385"/>
                  <a:pt x="1429" y="2683"/>
                </a:cubicBezTo>
                <a:cubicBezTo>
                  <a:pt x="1513" y="2893"/>
                  <a:pt x="1771" y="3066"/>
                  <a:pt x="1985" y="3066"/>
                </a:cubicBezTo>
                <a:cubicBezTo>
                  <a:pt x="2135" y="3066"/>
                  <a:pt x="2264" y="2981"/>
                  <a:pt x="2298" y="2766"/>
                </a:cubicBezTo>
                <a:cubicBezTo>
                  <a:pt x="2322" y="2623"/>
                  <a:pt x="2263" y="2492"/>
                  <a:pt x="2132" y="2444"/>
                </a:cubicBezTo>
                <a:cubicBezTo>
                  <a:pt x="2120" y="2325"/>
                  <a:pt x="2120" y="2206"/>
                  <a:pt x="2120" y="2087"/>
                </a:cubicBezTo>
                <a:lnTo>
                  <a:pt x="2108" y="1694"/>
                </a:lnTo>
                <a:cubicBezTo>
                  <a:pt x="2346" y="1694"/>
                  <a:pt x="2584" y="1694"/>
                  <a:pt x="2822" y="1682"/>
                </a:cubicBezTo>
                <a:cubicBezTo>
                  <a:pt x="3239" y="1682"/>
                  <a:pt x="3239" y="1051"/>
                  <a:pt x="2822" y="1051"/>
                </a:cubicBezTo>
                <a:cubicBezTo>
                  <a:pt x="2584" y="1040"/>
                  <a:pt x="2334" y="1040"/>
                  <a:pt x="2096" y="1040"/>
                </a:cubicBezTo>
                <a:lnTo>
                  <a:pt x="2084" y="313"/>
                </a:lnTo>
                <a:cubicBezTo>
                  <a:pt x="2084" y="105"/>
                  <a:pt x="1926" y="1"/>
                  <a:pt x="1769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grpSp>
        <p:nvGrpSpPr>
          <p:cNvPr id="421" name="Google Shape;421;p33"/>
          <p:cNvGrpSpPr/>
          <p:nvPr/>
        </p:nvGrpSpPr>
        <p:grpSpPr>
          <a:xfrm>
            <a:off x="2000847" y="948458"/>
            <a:ext cx="8642324" cy="5030615"/>
            <a:chOff x="2180925" y="540000"/>
            <a:chExt cx="4796700" cy="2370300"/>
          </a:xfrm>
        </p:grpSpPr>
        <p:sp>
          <p:nvSpPr>
            <p:cNvPr id="422" name="Google Shape;422;p33"/>
            <p:cNvSpPr/>
            <p:nvPr/>
          </p:nvSpPr>
          <p:spPr>
            <a:xfrm>
              <a:off x="2180925" y="540000"/>
              <a:ext cx="4796700" cy="2370300"/>
            </a:xfrm>
            <a:prstGeom prst="roundRect">
              <a:avLst>
                <a:gd name="adj" fmla="val 11171"/>
              </a:avLst>
            </a:prstGeom>
            <a:solidFill>
              <a:srgbClr val="78482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23" name="Google Shape;423;p33"/>
            <p:cNvSpPr/>
            <p:nvPr/>
          </p:nvSpPr>
          <p:spPr>
            <a:xfrm>
              <a:off x="2479450" y="819175"/>
              <a:ext cx="4198200" cy="1829700"/>
            </a:xfrm>
            <a:prstGeom prst="roundRect">
              <a:avLst>
                <a:gd name="adj" fmla="val 6628"/>
              </a:avLst>
            </a:prstGeom>
            <a:solidFill>
              <a:schemeClr val="accent5"/>
            </a:solidFill>
            <a:ln w="76200" cap="flat" cmpd="sng">
              <a:solidFill>
                <a:schemeClr val="accent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24" name="Google Shape;424;p33"/>
            <p:cNvSpPr/>
            <p:nvPr/>
          </p:nvSpPr>
          <p:spPr>
            <a:xfrm rot="-2509601">
              <a:off x="2306914" y="612850"/>
              <a:ext cx="103467" cy="211973"/>
            </a:xfrm>
            <a:prstGeom prst="ellipse">
              <a:avLst/>
            </a:prstGeom>
            <a:solidFill>
              <a:srgbClr val="955F3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25" name="Google Shape;425;p33"/>
            <p:cNvSpPr/>
            <p:nvPr/>
          </p:nvSpPr>
          <p:spPr>
            <a:xfrm rot="2282138">
              <a:off x="6703648" y="602412"/>
              <a:ext cx="103221" cy="211468"/>
            </a:xfrm>
            <a:prstGeom prst="ellipse">
              <a:avLst/>
            </a:prstGeom>
            <a:solidFill>
              <a:srgbClr val="955F3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26" name="Google Shape;426;p33"/>
            <p:cNvSpPr/>
            <p:nvPr/>
          </p:nvSpPr>
          <p:spPr>
            <a:xfrm>
              <a:off x="2249000" y="800100"/>
              <a:ext cx="85800" cy="104700"/>
            </a:xfrm>
            <a:prstGeom prst="ellipse">
              <a:avLst/>
            </a:prstGeom>
            <a:solidFill>
              <a:srgbClr val="955F3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27" name="Google Shape;427;p33"/>
            <p:cNvSpPr/>
            <p:nvPr/>
          </p:nvSpPr>
          <p:spPr>
            <a:xfrm>
              <a:off x="2344250" y="2626350"/>
              <a:ext cx="85800" cy="104700"/>
            </a:xfrm>
            <a:prstGeom prst="ellipse">
              <a:avLst/>
            </a:prstGeom>
            <a:solidFill>
              <a:srgbClr val="955F3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81" name="Google Shape;1328;p59">
            <a:extLst>
              <a:ext uri="{FF2B5EF4-FFF2-40B4-BE49-F238E27FC236}">
                <a16:creationId xmlns:a16="http://schemas.microsoft.com/office/drawing/2014/main" id="{BFAB172E-3C71-4453-ABD0-9FDA2B7833AD}"/>
              </a:ext>
            </a:extLst>
          </p:cNvPr>
          <p:cNvGrpSpPr/>
          <p:nvPr/>
        </p:nvGrpSpPr>
        <p:grpSpPr>
          <a:xfrm>
            <a:off x="5365539" y="6253856"/>
            <a:ext cx="2263567" cy="393515"/>
            <a:chOff x="3391175" y="2667000"/>
            <a:chExt cx="3297190" cy="955893"/>
          </a:xfrm>
        </p:grpSpPr>
        <p:sp>
          <p:nvSpPr>
            <p:cNvPr id="82" name="Google Shape;1329;p59">
              <a:extLst>
                <a:ext uri="{FF2B5EF4-FFF2-40B4-BE49-F238E27FC236}">
                  <a16:creationId xmlns:a16="http://schemas.microsoft.com/office/drawing/2014/main" id="{C959B6E0-83F0-42AB-BBD2-01E5ABACA48F}"/>
                </a:ext>
              </a:extLst>
            </p:cNvPr>
            <p:cNvSpPr/>
            <p:nvPr/>
          </p:nvSpPr>
          <p:spPr>
            <a:xfrm>
              <a:off x="3391175" y="2668780"/>
              <a:ext cx="1005774" cy="931938"/>
            </a:xfrm>
            <a:custGeom>
              <a:avLst/>
              <a:gdLst/>
              <a:ahLst/>
              <a:cxnLst/>
              <a:rect l="l" t="t" r="r" b="b"/>
              <a:pathLst>
                <a:path w="20909" h="19374" extrusionOk="0">
                  <a:moveTo>
                    <a:pt x="4324" y="1"/>
                  </a:moveTo>
                  <a:cubicBezTo>
                    <a:pt x="3140" y="1"/>
                    <a:pt x="2013" y="278"/>
                    <a:pt x="1299" y="846"/>
                  </a:cubicBezTo>
                  <a:cubicBezTo>
                    <a:pt x="1" y="1882"/>
                    <a:pt x="656" y="4239"/>
                    <a:pt x="751" y="5632"/>
                  </a:cubicBezTo>
                  <a:cubicBezTo>
                    <a:pt x="965" y="8954"/>
                    <a:pt x="1144" y="12264"/>
                    <a:pt x="1084" y="15598"/>
                  </a:cubicBezTo>
                  <a:cubicBezTo>
                    <a:pt x="1061" y="17336"/>
                    <a:pt x="1144" y="18943"/>
                    <a:pt x="3204" y="19170"/>
                  </a:cubicBezTo>
                  <a:cubicBezTo>
                    <a:pt x="3507" y="19205"/>
                    <a:pt x="3799" y="19226"/>
                    <a:pt x="4077" y="19226"/>
                  </a:cubicBezTo>
                  <a:cubicBezTo>
                    <a:pt x="5374" y="19226"/>
                    <a:pt x="6351" y="18772"/>
                    <a:pt x="6537" y="17253"/>
                  </a:cubicBezTo>
                  <a:cubicBezTo>
                    <a:pt x="6823" y="15038"/>
                    <a:pt x="6621" y="12788"/>
                    <a:pt x="6466" y="10573"/>
                  </a:cubicBezTo>
                  <a:cubicBezTo>
                    <a:pt x="6442" y="10323"/>
                    <a:pt x="6228" y="6418"/>
                    <a:pt x="6240" y="6418"/>
                  </a:cubicBezTo>
                  <a:lnTo>
                    <a:pt x="6240" y="6418"/>
                  </a:lnTo>
                  <a:cubicBezTo>
                    <a:pt x="6454" y="6454"/>
                    <a:pt x="6537" y="6597"/>
                    <a:pt x="6645" y="6775"/>
                  </a:cubicBezTo>
                  <a:cubicBezTo>
                    <a:pt x="6990" y="7347"/>
                    <a:pt x="7097" y="8049"/>
                    <a:pt x="7180" y="8692"/>
                  </a:cubicBezTo>
                  <a:cubicBezTo>
                    <a:pt x="7359" y="10014"/>
                    <a:pt x="7216" y="11359"/>
                    <a:pt x="7430" y="12681"/>
                  </a:cubicBezTo>
                  <a:cubicBezTo>
                    <a:pt x="7716" y="14479"/>
                    <a:pt x="7597" y="16824"/>
                    <a:pt x="8883" y="18265"/>
                  </a:cubicBezTo>
                  <a:cubicBezTo>
                    <a:pt x="9489" y="18935"/>
                    <a:pt x="10432" y="19305"/>
                    <a:pt x="11353" y="19305"/>
                  </a:cubicBezTo>
                  <a:cubicBezTo>
                    <a:pt x="11807" y="19305"/>
                    <a:pt x="12256" y="19215"/>
                    <a:pt x="12657" y="19027"/>
                  </a:cubicBezTo>
                  <a:cubicBezTo>
                    <a:pt x="14157" y="18289"/>
                    <a:pt x="13943" y="16276"/>
                    <a:pt x="14157" y="14871"/>
                  </a:cubicBezTo>
                  <a:cubicBezTo>
                    <a:pt x="14527" y="12335"/>
                    <a:pt x="14884" y="9776"/>
                    <a:pt x="15431" y="7275"/>
                  </a:cubicBezTo>
                  <a:cubicBezTo>
                    <a:pt x="15479" y="7085"/>
                    <a:pt x="15562" y="6847"/>
                    <a:pt x="15753" y="6799"/>
                  </a:cubicBezTo>
                  <a:cubicBezTo>
                    <a:pt x="15776" y="6794"/>
                    <a:pt x="15798" y="6791"/>
                    <a:pt x="15820" y="6791"/>
                  </a:cubicBezTo>
                  <a:cubicBezTo>
                    <a:pt x="15994" y="6791"/>
                    <a:pt x="16145" y="6949"/>
                    <a:pt x="16229" y="7097"/>
                  </a:cubicBezTo>
                  <a:cubicBezTo>
                    <a:pt x="16491" y="7561"/>
                    <a:pt x="16491" y="8121"/>
                    <a:pt x="16479" y="8656"/>
                  </a:cubicBezTo>
                  <a:cubicBezTo>
                    <a:pt x="16408" y="10657"/>
                    <a:pt x="16182" y="12645"/>
                    <a:pt x="15801" y="14621"/>
                  </a:cubicBezTo>
                  <a:cubicBezTo>
                    <a:pt x="15634" y="15431"/>
                    <a:pt x="15455" y="16253"/>
                    <a:pt x="15539" y="17086"/>
                  </a:cubicBezTo>
                  <a:cubicBezTo>
                    <a:pt x="15610" y="17908"/>
                    <a:pt x="16015" y="18753"/>
                    <a:pt x="16753" y="19134"/>
                  </a:cubicBezTo>
                  <a:cubicBezTo>
                    <a:pt x="17092" y="19311"/>
                    <a:pt x="17473" y="19374"/>
                    <a:pt x="17861" y="19374"/>
                  </a:cubicBezTo>
                  <a:cubicBezTo>
                    <a:pt x="18127" y="19374"/>
                    <a:pt x="18397" y="19344"/>
                    <a:pt x="18658" y="19301"/>
                  </a:cubicBezTo>
                  <a:cubicBezTo>
                    <a:pt x="19408" y="19182"/>
                    <a:pt x="20218" y="18931"/>
                    <a:pt x="20599" y="18277"/>
                  </a:cubicBezTo>
                  <a:cubicBezTo>
                    <a:pt x="20908" y="17753"/>
                    <a:pt x="20861" y="17086"/>
                    <a:pt x="20813" y="16491"/>
                  </a:cubicBezTo>
                  <a:cubicBezTo>
                    <a:pt x="20492" y="12431"/>
                    <a:pt x="20444" y="8359"/>
                    <a:pt x="20694" y="4287"/>
                  </a:cubicBezTo>
                  <a:cubicBezTo>
                    <a:pt x="20742" y="3299"/>
                    <a:pt x="20789" y="2203"/>
                    <a:pt x="20134" y="1465"/>
                  </a:cubicBezTo>
                  <a:cubicBezTo>
                    <a:pt x="19872" y="1191"/>
                    <a:pt x="19551" y="977"/>
                    <a:pt x="19182" y="858"/>
                  </a:cubicBezTo>
                  <a:cubicBezTo>
                    <a:pt x="18932" y="763"/>
                    <a:pt x="18682" y="703"/>
                    <a:pt x="18420" y="667"/>
                  </a:cubicBezTo>
                  <a:cubicBezTo>
                    <a:pt x="18180" y="633"/>
                    <a:pt x="17939" y="616"/>
                    <a:pt x="17698" y="616"/>
                  </a:cubicBezTo>
                  <a:cubicBezTo>
                    <a:pt x="15677" y="616"/>
                    <a:pt x="13679" y="1788"/>
                    <a:pt x="12764" y="3596"/>
                  </a:cubicBezTo>
                  <a:cubicBezTo>
                    <a:pt x="11490" y="6097"/>
                    <a:pt x="12276" y="9180"/>
                    <a:pt x="11324" y="11800"/>
                  </a:cubicBezTo>
                  <a:cubicBezTo>
                    <a:pt x="11229" y="12062"/>
                    <a:pt x="11098" y="12347"/>
                    <a:pt x="10848" y="12466"/>
                  </a:cubicBezTo>
                  <a:cubicBezTo>
                    <a:pt x="10766" y="12507"/>
                    <a:pt x="10691" y="12526"/>
                    <a:pt x="10624" y="12526"/>
                  </a:cubicBezTo>
                  <a:cubicBezTo>
                    <a:pt x="9840" y="12526"/>
                    <a:pt x="9998" y="9979"/>
                    <a:pt x="9955" y="9573"/>
                  </a:cubicBezTo>
                  <a:lnTo>
                    <a:pt x="9407" y="3894"/>
                  </a:lnTo>
                  <a:cubicBezTo>
                    <a:pt x="9347" y="3263"/>
                    <a:pt x="9288" y="2620"/>
                    <a:pt x="8990" y="2072"/>
                  </a:cubicBezTo>
                  <a:cubicBezTo>
                    <a:pt x="8258" y="710"/>
                    <a:pt x="6218" y="1"/>
                    <a:pt x="4324" y="1"/>
                  </a:cubicBezTo>
                  <a:close/>
                </a:path>
              </a:pathLst>
            </a:custGeom>
            <a:solidFill>
              <a:srgbClr val="EE452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83" name="Google Shape;1330;p59">
              <a:extLst>
                <a:ext uri="{FF2B5EF4-FFF2-40B4-BE49-F238E27FC236}">
                  <a16:creationId xmlns:a16="http://schemas.microsoft.com/office/drawing/2014/main" id="{7754CD0D-F331-4454-9E84-673697A2B184}"/>
                </a:ext>
              </a:extLst>
            </p:cNvPr>
            <p:cNvSpPr/>
            <p:nvPr/>
          </p:nvSpPr>
          <p:spPr>
            <a:xfrm>
              <a:off x="5150011" y="2667000"/>
              <a:ext cx="725097" cy="936700"/>
            </a:xfrm>
            <a:custGeom>
              <a:avLst/>
              <a:gdLst/>
              <a:ahLst/>
              <a:cxnLst/>
              <a:rect l="l" t="t" r="r" b="b"/>
              <a:pathLst>
                <a:path w="15074" h="19473" extrusionOk="0">
                  <a:moveTo>
                    <a:pt x="10639" y="1"/>
                  </a:moveTo>
                  <a:cubicBezTo>
                    <a:pt x="8699" y="1"/>
                    <a:pt x="6758" y="456"/>
                    <a:pt x="4810" y="456"/>
                  </a:cubicBezTo>
                  <a:cubicBezTo>
                    <a:pt x="4751" y="456"/>
                    <a:pt x="4691" y="455"/>
                    <a:pt x="4632" y="454"/>
                  </a:cubicBezTo>
                  <a:cubicBezTo>
                    <a:pt x="4289" y="451"/>
                    <a:pt x="3932" y="437"/>
                    <a:pt x="3575" y="437"/>
                  </a:cubicBezTo>
                  <a:cubicBezTo>
                    <a:pt x="2629" y="437"/>
                    <a:pt x="1688" y="535"/>
                    <a:pt x="1048" y="1192"/>
                  </a:cubicBezTo>
                  <a:cubicBezTo>
                    <a:pt x="667" y="1585"/>
                    <a:pt x="476" y="2121"/>
                    <a:pt x="321" y="2645"/>
                  </a:cubicBezTo>
                  <a:cubicBezTo>
                    <a:pt x="143" y="3264"/>
                    <a:pt x="0" y="3931"/>
                    <a:pt x="131" y="4562"/>
                  </a:cubicBezTo>
                  <a:cubicBezTo>
                    <a:pt x="341" y="5579"/>
                    <a:pt x="1097" y="5914"/>
                    <a:pt x="1934" y="5914"/>
                  </a:cubicBezTo>
                  <a:cubicBezTo>
                    <a:pt x="2283" y="5914"/>
                    <a:pt x="2645" y="5856"/>
                    <a:pt x="2988" y="5764"/>
                  </a:cubicBezTo>
                  <a:cubicBezTo>
                    <a:pt x="3266" y="5690"/>
                    <a:pt x="3505" y="5654"/>
                    <a:pt x="3710" y="5654"/>
                  </a:cubicBezTo>
                  <a:cubicBezTo>
                    <a:pt x="4611" y="5654"/>
                    <a:pt x="4831" y="6349"/>
                    <a:pt x="4608" y="7455"/>
                  </a:cubicBezTo>
                  <a:cubicBezTo>
                    <a:pt x="4417" y="8348"/>
                    <a:pt x="4453" y="9348"/>
                    <a:pt x="4405" y="10265"/>
                  </a:cubicBezTo>
                  <a:cubicBezTo>
                    <a:pt x="4262" y="12730"/>
                    <a:pt x="3750" y="15385"/>
                    <a:pt x="4334" y="17825"/>
                  </a:cubicBezTo>
                  <a:cubicBezTo>
                    <a:pt x="4621" y="19027"/>
                    <a:pt x="5578" y="19473"/>
                    <a:pt x="6624" y="19473"/>
                  </a:cubicBezTo>
                  <a:cubicBezTo>
                    <a:pt x="7443" y="19473"/>
                    <a:pt x="8317" y="19199"/>
                    <a:pt x="8965" y="18802"/>
                  </a:cubicBezTo>
                  <a:cubicBezTo>
                    <a:pt x="9406" y="18552"/>
                    <a:pt x="9739" y="18159"/>
                    <a:pt x="9906" y="17683"/>
                  </a:cubicBezTo>
                  <a:cubicBezTo>
                    <a:pt x="10466" y="15801"/>
                    <a:pt x="10144" y="13682"/>
                    <a:pt x="10108" y="11753"/>
                  </a:cubicBezTo>
                  <a:cubicBezTo>
                    <a:pt x="10073" y="9503"/>
                    <a:pt x="10085" y="7265"/>
                    <a:pt x="10144" y="5014"/>
                  </a:cubicBezTo>
                  <a:lnTo>
                    <a:pt x="10144" y="5014"/>
                  </a:lnTo>
                  <a:cubicBezTo>
                    <a:pt x="10137" y="5351"/>
                    <a:pt x="10419" y="5474"/>
                    <a:pt x="10829" y="5474"/>
                  </a:cubicBezTo>
                  <a:cubicBezTo>
                    <a:pt x="11796" y="5474"/>
                    <a:pt x="13472" y="4792"/>
                    <a:pt x="13740" y="4633"/>
                  </a:cubicBezTo>
                  <a:cubicBezTo>
                    <a:pt x="14418" y="4217"/>
                    <a:pt x="14990" y="3538"/>
                    <a:pt x="15026" y="2740"/>
                  </a:cubicBezTo>
                  <a:cubicBezTo>
                    <a:pt x="15073" y="1990"/>
                    <a:pt x="14633" y="1252"/>
                    <a:pt x="14014" y="811"/>
                  </a:cubicBezTo>
                  <a:cubicBezTo>
                    <a:pt x="13978" y="776"/>
                    <a:pt x="13930" y="752"/>
                    <a:pt x="13883" y="716"/>
                  </a:cubicBezTo>
                  <a:cubicBezTo>
                    <a:pt x="13287" y="335"/>
                    <a:pt x="12585" y="157"/>
                    <a:pt x="11894" y="73"/>
                  </a:cubicBezTo>
                  <a:cubicBezTo>
                    <a:pt x="11476" y="22"/>
                    <a:pt x="11057" y="1"/>
                    <a:pt x="10639" y="1"/>
                  </a:cubicBezTo>
                  <a:close/>
                </a:path>
              </a:pathLst>
            </a:custGeom>
            <a:solidFill>
              <a:srgbClr val="73C3B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84" name="Google Shape;1331;p59">
              <a:extLst>
                <a:ext uri="{FF2B5EF4-FFF2-40B4-BE49-F238E27FC236}">
                  <a16:creationId xmlns:a16="http://schemas.microsoft.com/office/drawing/2014/main" id="{64B24BC9-205B-4280-912C-2A6E24B64ED4}"/>
                </a:ext>
              </a:extLst>
            </p:cNvPr>
            <p:cNvSpPr/>
            <p:nvPr/>
          </p:nvSpPr>
          <p:spPr>
            <a:xfrm>
              <a:off x="5878463" y="2687684"/>
              <a:ext cx="809902" cy="911735"/>
            </a:xfrm>
            <a:custGeom>
              <a:avLst/>
              <a:gdLst/>
              <a:ahLst/>
              <a:cxnLst/>
              <a:rect l="l" t="t" r="r" b="b"/>
              <a:pathLst>
                <a:path w="16837" h="18954" extrusionOk="0">
                  <a:moveTo>
                    <a:pt x="13593" y="0"/>
                  </a:moveTo>
                  <a:cubicBezTo>
                    <a:pt x="13579" y="0"/>
                    <a:pt x="13564" y="0"/>
                    <a:pt x="13550" y="0"/>
                  </a:cubicBezTo>
                  <a:cubicBezTo>
                    <a:pt x="10693" y="48"/>
                    <a:pt x="10574" y="2179"/>
                    <a:pt x="11133" y="4430"/>
                  </a:cubicBezTo>
                  <a:cubicBezTo>
                    <a:pt x="11252" y="4965"/>
                    <a:pt x="11526" y="5918"/>
                    <a:pt x="11324" y="6454"/>
                  </a:cubicBezTo>
                  <a:cubicBezTo>
                    <a:pt x="11167" y="6856"/>
                    <a:pt x="10568" y="6942"/>
                    <a:pt x="9981" y="6942"/>
                  </a:cubicBezTo>
                  <a:cubicBezTo>
                    <a:pt x="9542" y="6942"/>
                    <a:pt x="9110" y="6894"/>
                    <a:pt x="8871" y="6894"/>
                  </a:cubicBezTo>
                  <a:cubicBezTo>
                    <a:pt x="8317" y="6902"/>
                    <a:pt x="7045" y="7651"/>
                    <a:pt x="6178" y="7651"/>
                  </a:cubicBezTo>
                  <a:cubicBezTo>
                    <a:pt x="5777" y="7651"/>
                    <a:pt x="5463" y="7492"/>
                    <a:pt x="5347" y="7025"/>
                  </a:cubicBezTo>
                  <a:cubicBezTo>
                    <a:pt x="5299" y="6751"/>
                    <a:pt x="5323" y="6466"/>
                    <a:pt x="5418" y="6204"/>
                  </a:cubicBezTo>
                  <a:cubicBezTo>
                    <a:pt x="5704" y="5108"/>
                    <a:pt x="6906" y="2334"/>
                    <a:pt x="5775" y="1334"/>
                  </a:cubicBezTo>
                  <a:cubicBezTo>
                    <a:pt x="5264" y="494"/>
                    <a:pt x="4464" y="90"/>
                    <a:pt x="3607" y="90"/>
                  </a:cubicBezTo>
                  <a:cubicBezTo>
                    <a:pt x="3128" y="90"/>
                    <a:pt x="2630" y="217"/>
                    <a:pt x="2156" y="465"/>
                  </a:cubicBezTo>
                  <a:cubicBezTo>
                    <a:pt x="1" y="1584"/>
                    <a:pt x="322" y="4846"/>
                    <a:pt x="441" y="6858"/>
                  </a:cubicBezTo>
                  <a:cubicBezTo>
                    <a:pt x="513" y="8073"/>
                    <a:pt x="656" y="9287"/>
                    <a:pt x="810" y="10502"/>
                  </a:cubicBezTo>
                  <a:cubicBezTo>
                    <a:pt x="977" y="11907"/>
                    <a:pt x="763" y="13324"/>
                    <a:pt x="656" y="14728"/>
                  </a:cubicBezTo>
                  <a:cubicBezTo>
                    <a:pt x="572" y="15919"/>
                    <a:pt x="537" y="17217"/>
                    <a:pt x="1441" y="18110"/>
                  </a:cubicBezTo>
                  <a:cubicBezTo>
                    <a:pt x="1998" y="18666"/>
                    <a:pt x="2966" y="18954"/>
                    <a:pt x="3833" y="18954"/>
                  </a:cubicBezTo>
                  <a:cubicBezTo>
                    <a:pt x="4135" y="18954"/>
                    <a:pt x="4424" y="18919"/>
                    <a:pt x="4680" y="18848"/>
                  </a:cubicBezTo>
                  <a:cubicBezTo>
                    <a:pt x="6347" y="18408"/>
                    <a:pt x="6311" y="16407"/>
                    <a:pt x="6240" y="15026"/>
                  </a:cubicBezTo>
                  <a:cubicBezTo>
                    <a:pt x="6144" y="13050"/>
                    <a:pt x="5216" y="11157"/>
                    <a:pt x="7978" y="10930"/>
                  </a:cubicBezTo>
                  <a:cubicBezTo>
                    <a:pt x="8340" y="10899"/>
                    <a:pt x="9170" y="10765"/>
                    <a:pt x="9923" y="10765"/>
                  </a:cubicBezTo>
                  <a:cubicBezTo>
                    <a:pt x="10582" y="10765"/>
                    <a:pt x="11182" y="10867"/>
                    <a:pt x="11359" y="11228"/>
                  </a:cubicBezTo>
                  <a:cubicBezTo>
                    <a:pt x="11502" y="11526"/>
                    <a:pt x="11455" y="11871"/>
                    <a:pt x="11395" y="12192"/>
                  </a:cubicBezTo>
                  <a:cubicBezTo>
                    <a:pt x="11002" y="14312"/>
                    <a:pt x="9859" y="17931"/>
                    <a:pt x="12883" y="18622"/>
                  </a:cubicBezTo>
                  <a:cubicBezTo>
                    <a:pt x="13194" y="18687"/>
                    <a:pt x="13732" y="18758"/>
                    <a:pt x="14275" y="18758"/>
                  </a:cubicBezTo>
                  <a:cubicBezTo>
                    <a:pt x="14918" y="18758"/>
                    <a:pt x="15569" y="18659"/>
                    <a:pt x="15860" y="18336"/>
                  </a:cubicBezTo>
                  <a:cubicBezTo>
                    <a:pt x="15979" y="18181"/>
                    <a:pt x="16062" y="18015"/>
                    <a:pt x="16110" y="17848"/>
                  </a:cubicBezTo>
                  <a:cubicBezTo>
                    <a:pt x="16836" y="15633"/>
                    <a:pt x="16372" y="13324"/>
                    <a:pt x="16241" y="11061"/>
                  </a:cubicBezTo>
                  <a:cubicBezTo>
                    <a:pt x="16181" y="10216"/>
                    <a:pt x="16158" y="9383"/>
                    <a:pt x="16181" y="8549"/>
                  </a:cubicBezTo>
                  <a:cubicBezTo>
                    <a:pt x="16217" y="6287"/>
                    <a:pt x="16824" y="4108"/>
                    <a:pt x="16515" y="1834"/>
                  </a:cubicBezTo>
                  <a:cubicBezTo>
                    <a:pt x="16338" y="481"/>
                    <a:pt x="14768" y="0"/>
                    <a:pt x="13593" y="0"/>
                  </a:cubicBezTo>
                  <a:close/>
                </a:path>
              </a:pathLst>
            </a:custGeom>
            <a:solidFill>
              <a:srgbClr val="B872A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85" name="Google Shape;1332;p59">
              <a:extLst>
                <a:ext uri="{FF2B5EF4-FFF2-40B4-BE49-F238E27FC236}">
                  <a16:creationId xmlns:a16="http://schemas.microsoft.com/office/drawing/2014/main" id="{5CED66AE-2F8A-43D1-AC78-CBFB61D9A857}"/>
                </a:ext>
              </a:extLst>
            </p:cNvPr>
            <p:cNvSpPr/>
            <p:nvPr/>
          </p:nvSpPr>
          <p:spPr>
            <a:xfrm>
              <a:off x="4390583" y="2690955"/>
              <a:ext cx="888309" cy="931938"/>
            </a:xfrm>
            <a:custGeom>
              <a:avLst/>
              <a:gdLst/>
              <a:ahLst/>
              <a:cxnLst/>
              <a:rect l="l" t="t" r="r" b="b"/>
              <a:pathLst>
                <a:path w="18467" h="19374" extrusionOk="0">
                  <a:moveTo>
                    <a:pt x="9735" y="5266"/>
                  </a:moveTo>
                  <a:cubicBezTo>
                    <a:pt x="10919" y="5266"/>
                    <a:pt x="12094" y="9746"/>
                    <a:pt x="11585" y="10196"/>
                  </a:cubicBezTo>
                  <a:cubicBezTo>
                    <a:pt x="11328" y="10417"/>
                    <a:pt x="10317" y="10587"/>
                    <a:pt x="9382" y="10587"/>
                  </a:cubicBezTo>
                  <a:cubicBezTo>
                    <a:pt x="8455" y="10587"/>
                    <a:pt x="7603" y="10420"/>
                    <a:pt x="7632" y="9969"/>
                  </a:cubicBezTo>
                  <a:cubicBezTo>
                    <a:pt x="7680" y="9065"/>
                    <a:pt x="8978" y="5302"/>
                    <a:pt x="9716" y="5266"/>
                  </a:cubicBezTo>
                  <a:cubicBezTo>
                    <a:pt x="9722" y="5266"/>
                    <a:pt x="9728" y="5266"/>
                    <a:pt x="9735" y="5266"/>
                  </a:cubicBezTo>
                  <a:close/>
                  <a:moveTo>
                    <a:pt x="9147" y="0"/>
                  </a:moveTo>
                  <a:cubicBezTo>
                    <a:pt x="8290" y="0"/>
                    <a:pt x="7419" y="232"/>
                    <a:pt x="6906" y="849"/>
                  </a:cubicBezTo>
                  <a:cubicBezTo>
                    <a:pt x="5870" y="2111"/>
                    <a:pt x="5406" y="3790"/>
                    <a:pt x="4787" y="5266"/>
                  </a:cubicBezTo>
                  <a:cubicBezTo>
                    <a:pt x="3882" y="7445"/>
                    <a:pt x="3155" y="9696"/>
                    <a:pt x="2393" y="11934"/>
                  </a:cubicBezTo>
                  <a:cubicBezTo>
                    <a:pt x="1870" y="13506"/>
                    <a:pt x="0" y="16637"/>
                    <a:pt x="881" y="18280"/>
                  </a:cubicBezTo>
                  <a:cubicBezTo>
                    <a:pt x="1306" y="19062"/>
                    <a:pt x="2116" y="19373"/>
                    <a:pt x="2988" y="19373"/>
                  </a:cubicBezTo>
                  <a:cubicBezTo>
                    <a:pt x="4120" y="19373"/>
                    <a:pt x="5357" y="18849"/>
                    <a:pt x="5989" y="18149"/>
                  </a:cubicBezTo>
                  <a:cubicBezTo>
                    <a:pt x="6573" y="17494"/>
                    <a:pt x="6965" y="16577"/>
                    <a:pt x="7775" y="16161"/>
                  </a:cubicBezTo>
                  <a:cubicBezTo>
                    <a:pt x="8322" y="15884"/>
                    <a:pt x="9574" y="15554"/>
                    <a:pt x="10663" y="15554"/>
                  </a:cubicBezTo>
                  <a:cubicBezTo>
                    <a:pt x="11448" y="15554"/>
                    <a:pt x="12148" y="15725"/>
                    <a:pt x="12442" y="16208"/>
                  </a:cubicBezTo>
                  <a:cubicBezTo>
                    <a:pt x="12954" y="17066"/>
                    <a:pt x="12847" y="18161"/>
                    <a:pt x="13847" y="18661"/>
                  </a:cubicBezTo>
                  <a:cubicBezTo>
                    <a:pt x="14152" y="18812"/>
                    <a:pt x="14639" y="18891"/>
                    <a:pt x="15185" y="18891"/>
                  </a:cubicBezTo>
                  <a:cubicBezTo>
                    <a:pt x="16619" y="18891"/>
                    <a:pt x="18458" y="18348"/>
                    <a:pt x="18467" y="17149"/>
                  </a:cubicBezTo>
                  <a:cubicBezTo>
                    <a:pt x="18467" y="16244"/>
                    <a:pt x="17800" y="15256"/>
                    <a:pt x="17455" y="14446"/>
                  </a:cubicBezTo>
                  <a:cubicBezTo>
                    <a:pt x="16550" y="12327"/>
                    <a:pt x="15609" y="10172"/>
                    <a:pt x="14883" y="7981"/>
                  </a:cubicBezTo>
                  <a:cubicBezTo>
                    <a:pt x="14514" y="6862"/>
                    <a:pt x="14252" y="5719"/>
                    <a:pt x="13931" y="4600"/>
                  </a:cubicBezTo>
                  <a:cubicBezTo>
                    <a:pt x="13359" y="2647"/>
                    <a:pt x="12728" y="873"/>
                    <a:pt x="10597" y="218"/>
                  </a:cubicBezTo>
                  <a:cubicBezTo>
                    <a:pt x="10172" y="84"/>
                    <a:pt x="9662" y="0"/>
                    <a:pt x="9147" y="0"/>
                  </a:cubicBezTo>
                  <a:close/>
                </a:path>
              </a:pathLst>
            </a:custGeom>
            <a:solidFill>
              <a:srgbClr val="FFC71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86" name="Google Shape;1333;p59">
              <a:extLst>
                <a:ext uri="{FF2B5EF4-FFF2-40B4-BE49-F238E27FC236}">
                  <a16:creationId xmlns:a16="http://schemas.microsoft.com/office/drawing/2014/main" id="{2FE2A122-E577-46A9-8864-C581B2584ECC}"/>
                </a:ext>
              </a:extLst>
            </p:cNvPr>
            <p:cNvSpPr/>
            <p:nvPr/>
          </p:nvSpPr>
          <p:spPr>
            <a:xfrm>
              <a:off x="4390583" y="2690955"/>
              <a:ext cx="888309" cy="931938"/>
            </a:xfrm>
            <a:custGeom>
              <a:avLst/>
              <a:gdLst/>
              <a:ahLst/>
              <a:cxnLst/>
              <a:rect l="l" t="t" r="r" b="b"/>
              <a:pathLst>
                <a:path w="18467" h="19374" extrusionOk="0">
                  <a:moveTo>
                    <a:pt x="9735" y="5266"/>
                  </a:moveTo>
                  <a:cubicBezTo>
                    <a:pt x="10919" y="5266"/>
                    <a:pt x="12094" y="9746"/>
                    <a:pt x="11585" y="10196"/>
                  </a:cubicBezTo>
                  <a:cubicBezTo>
                    <a:pt x="11328" y="10417"/>
                    <a:pt x="10317" y="10587"/>
                    <a:pt x="9382" y="10587"/>
                  </a:cubicBezTo>
                  <a:cubicBezTo>
                    <a:pt x="8455" y="10587"/>
                    <a:pt x="7603" y="10420"/>
                    <a:pt x="7632" y="9969"/>
                  </a:cubicBezTo>
                  <a:cubicBezTo>
                    <a:pt x="7680" y="9065"/>
                    <a:pt x="8978" y="5302"/>
                    <a:pt x="9716" y="5266"/>
                  </a:cubicBezTo>
                  <a:cubicBezTo>
                    <a:pt x="9722" y="5266"/>
                    <a:pt x="9728" y="5266"/>
                    <a:pt x="9735" y="5266"/>
                  </a:cubicBezTo>
                  <a:close/>
                  <a:moveTo>
                    <a:pt x="9147" y="0"/>
                  </a:moveTo>
                  <a:cubicBezTo>
                    <a:pt x="8290" y="0"/>
                    <a:pt x="7419" y="232"/>
                    <a:pt x="6906" y="849"/>
                  </a:cubicBezTo>
                  <a:cubicBezTo>
                    <a:pt x="5870" y="2111"/>
                    <a:pt x="5406" y="3790"/>
                    <a:pt x="4787" y="5266"/>
                  </a:cubicBezTo>
                  <a:cubicBezTo>
                    <a:pt x="3882" y="7445"/>
                    <a:pt x="3155" y="9696"/>
                    <a:pt x="2393" y="11934"/>
                  </a:cubicBezTo>
                  <a:cubicBezTo>
                    <a:pt x="1870" y="13506"/>
                    <a:pt x="0" y="16637"/>
                    <a:pt x="881" y="18280"/>
                  </a:cubicBezTo>
                  <a:cubicBezTo>
                    <a:pt x="1306" y="19062"/>
                    <a:pt x="2116" y="19373"/>
                    <a:pt x="2988" y="19373"/>
                  </a:cubicBezTo>
                  <a:cubicBezTo>
                    <a:pt x="4120" y="19373"/>
                    <a:pt x="5357" y="18849"/>
                    <a:pt x="5989" y="18149"/>
                  </a:cubicBezTo>
                  <a:cubicBezTo>
                    <a:pt x="6573" y="17494"/>
                    <a:pt x="6965" y="16577"/>
                    <a:pt x="7775" y="16161"/>
                  </a:cubicBezTo>
                  <a:cubicBezTo>
                    <a:pt x="8322" y="15884"/>
                    <a:pt x="9574" y="15554"/>
                    <a:pt x="10663" y="15554"/>
                  </a:cubicBezTo>
                  <a:cubicBezTo>
                    <a:pt x="11448" y="15554"/>
                    <a:pt x="12148" y="15725"/>
                    <a:pt x="12442" y="16208"/>
                  </a:cubicBezTo>
                  <a:cubicBezTo>
                    <a:pt x="12954" y="17066"/>
                    <a:pt x="12847" y="18161"/>
                    <a:pt x="13847" y="18661"/>
                  </a:cubicBezTo>
                  <a:cubicBezTo>
                    <a:pt x="14152" y="18812"/>
                    <a:pt x="14639" y="18891"/>
                    <a:pt x="15185" y="18891"/>
                  </a:cubicBezTo>
                  <a:cubicBezTo>
                    <a:pt x="16619" y="18891"/>
                    <a:pt x="18458" y="18348"/>
                    <a:pt x="18467" y="17149"/>
                  </a:cubicBezTo>
                  <a:cubicBezTo>
                    <a:pt x="18467" y="16244"/>
                    <a:pt x="17800" y="15256"/>
                    <a:pt x="17455" y="14446"/>
                  </a:cubicBezTo>
                  <a:cubicBezTo>
                    <a:pt x="16550" y="12327"/>
                    <a:pt x="15609" y="10172"/>
                    <a:pt x="14883" y="7981"/>
                  </a:cubicBezTo>
                  <a:cubicBezTo>
                    <a:pt x="14514" y="6862"/>
                    <a:pt x="14252" y="5719"/>
                    <a:pt x="13931" y="4600"/>
                  </a:cubicBezTo>
                  <a:cubicBezTo>
                    <a:pt x="13359" y="2647"/>
                    <a:pt x="12728" y="873"/>
                    <a:pt x="10597" y="218"/>
                  </a:cubicBezTo>
                  <a:cubicBezTo>
                    <a:pt x="10172" y="84"/>
                    <a:pt x="9662" y="0"/>
                    <a:pt x="9147" y="0"/>
                  </a:cubicBezTo>
                  <a:close/>
                </a:path>
              </a:pathLst>
            </a:custGeom>
            <a:solidFill>
              <a:srgbClr val="FFC71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87" name="Google Shape;1334;p59">
              <a:extLst>
                <a:ext uri="{FF2B5EF4-FFF2-40B4-BE49-F238E27FC236}">
                  <a16:creationId xmlns:a16="http://schemas.microsoft.com/office/drawing/2014/main" id="{CCC0FA89-69CC-4ADE-9D25-B0E598F7357D}"/>
                </a:ext>
              </a:extLst>
            </p:cNvPr>
            <p:cNvSpPr/>
            <p:nvPr/>
          </p:nvSpPr>
          <p:spPr>
            <a:xfrm>
              <a:off x="5150011" y="2691099"/>
              <a:ext cx="430710" cy="912601"/>
            </a:xfrm>
            <a:custGeom>
              <a:avLst/>
              <a:gdLst/>
              <a:ahLst/>
              <a:cxnLst/>
              <a:rect l="l" t="t" r="r" b="b"/>
              <a:pathLst>
                <a:path w="8954" h="18972" extrusionOk="0">
                  <a:moveTo>
                    <a:pt x="2477" y="1"/>
                  </a:moveTo>
                  <a:lnTo>
                    <a:pt x="2477" y="1"/>
                  </a:lnTo>
                  <a:cubicBezTo>
                    <a:pt x="1941" y="72"/>
                    <a:pt x="1441" y="310"/>
                    <a:pt x="1048" y="691"/>
                  </a:cubicBezTo>
                  <a:cubicBezTo>
                    <a:pt x="667" y="1084"/>
                    <a:pt x="476" y="1620"/>
                    <a:pt x="321" y="2144"/>
                  </a:cubicBezTo>
                  <a:cubicBezTo>
                    <a:pt x="143" y="2763"/>
                    <a:pt x="0" y="3418"/>
                    <a:pt x="131" y="4061"/>
                  </a:cubicBezTo>
                  <a:cubicBezTo>
                    <a:pt x="340" y="5072"/>
                    <a:pt x="1088" y="5408"/>
                    <a:pt x="1919" y="5408"/>
                  </a:cubicBezTo>
                  <a:cubicBezTo>
                    <a:pt x="2272" y="5408"/>
                    <a:pt x="2640" y="5348"/>
                    <a:pt x="2988" y="5252"/>
                  </a:cubicBezTo>
                  <a:cubicBezTo>
                    <a:pt x="3260" y="5180"/>
                    <a:pt x="3496" y="5146"/>
                    <a:pt x="3697" y="5146"/>
                  </a:cubicBezTo>
                  <a:cubicBezTo>
                    <a:pt x="4609" y="5146"/>
                    <a:pt x="4832" y="5843"/>
                    <a:pt x="4608" y="6954"/>
                  </a:cubicBezTo>
                  <a:cubicBezTo>
                    <a:pt x="4429" y="7847"/>
                    <a:pt x="4465" y="8847"/>
                    <a:pt x="4405" y="9764"/>
                  </a:cubicBezTo>
                  <a:cubicBezTo>
                    <a:pt x="4262" y="12229"/>
                    <a:pt x="3750" y="14884"/>
                    <a:pt x="4334" y="17324"/>
                  </a:cubicBezTo>
                  <a:cubicBezTo>
                    <a:pt x="4614" y="18526"/>
                    <a:pt x="5569" y="18972"/>
                    <a:pt x="6613" y="18972"/>
                  </a:cubicBezTo>
                  <a:cubicBezTo>
                    <a:pt x="7431" y="18972"/>
                    <a:pt x="8305" y="18698"/>
                    <a:pt x="8954" y="18301"/>
                  </a:cubicBezTo>
                  <a:cubicBezTo>
                    <a:pt x="8346" y="18063"/>
                    <a:pt x="7811" y="17741"/>
                    <a:pt x="7441" y="17194"/>
                  </a:cubicBezTo>
                  <a:cubicBezTo>
                    <a:pt x="7156" y="16765"/>
                    <a:pt x="7037" y="16253"/>
                    <a:pt x="6929" y="15753"/>
                  </a:cubicBezTo>
                  <a:cubicBezTo>
                    <a:pt x="6298" y="12800"/>
                    <a:pt x="6239" y="9764"/>
                    <a:pt x="6751" y="6787"/>
                  </a:cubicBezTo>
                  <a:cubicBezTo>
                    <a:pt x="6941" y="5680"/>
                    <a:pt x="7156" y="4371"/>
                    <a:pt x="6370" y="3549"/>
                  </a:cubicBezTo>
                  <a:cubicBezTo>
                    <a:pt x="5453" y="2585"/>
                    <a:pt x="3786" y="2989"/>
                    <a:pt x="2596" y="2382"/>
                  </a:cubicBezTo>
                  <a:cubicBezTo>
                    <a:pt x="2405" y="2299"/>
                    <a:pt x="2250" y="2156"/>
                    <a:pt x="2143" y="1977"/>
                  </a:cubicBezTo>
                  <a:cubicBezTo>
                    <a:pt x="2084" y="1787"/>
                    <a:pt x="2072" y="1573"/>
                    <a:pt x="2119" y="1382"/>
                  </a:cubicBezTo>
                  <a:cubicBezTo>
                    <a:pt x="2203" y="918"/>
                    <a:pt x="2322" y="453"/>
                    <a:pt x="2477" y="1"/>
                  </a:cubicBezTo>
                  <a:close/>
                </a:path>
              </a:pathLst>
            </a:custGeom>
            <a:solidFill>
              <a:srgbClr val="36A28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88" name="Google Shape;1335;p59">
              <a:extLst>
                <a:ext uri="{FF2B5EF4-FFF2-40B4-BE49-F238E27FC236}">
                  <a16:creationId xmlns:a16="http://schemas.microsoft.com/office/drawing/2014/main" id="{372CCAB8-B708-48C1-B712-F7532B816D84}"/>
                </a:ext>
              </a:extLst>
            </p:cNvPr>
            <p:cNvSpPr/>
            <p:nvPr/>
          </p:nvSpPr>
          <p:spPr>
            <a:xfrm>
              <a:off x="3709608" y="3302759"/>
              <a:ext cx="3511" cy="110010"/>
            </a:xfrm>
            <a:custGeom>
              <a:avLst/>
              <a:gdLst/>
              <a:ahLst/>
              <a:cxnLst/>
              <a:rect l="l" t="t" r="r" b="b"/>
              <a:pathLst>
                <a:path w="73" h="2287" extrusionOk="0">
                  <a:moveTo>
                    <a:pt x="13" y="1"/>
                  </a:moveTo>
                  <a:cubicBezTo>
                    <a:pt x="13" y="763"/>
                    <a:pt x="1" y="1525"/>
                    <a:pt x="48" y="2287"/>
                  </a:cubicBezTo>
                  <a:cubicBezTo>
                    <a:pt x="72" y="1525"/>
                    <a:pt x="48" y="763"/>
                    <a:pt x="13" y="1"/>
                  </a:cubicBezTo>
                  <a:close/>
                </a:path>
              </a:pathLst>
            </a:custGeom>
            <a:solidFill>
              <a:srgbClr val="BF361B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89" name="Google Shape;1336;p59">
              <a:extLst>
                <a:ext uri="{FF2B5EF4-FFF2-40B4-BE49-F238E27FC236}">
                  <a16:creationId xmlns:a16="http://schemas.microsoft.com/office/drawing/2014/main" id="{D97E0658-2579-4C7C-8596-84ED033DAF2A}"/>
                </a:ext>
              </a:extLst>
            </p:cNvPr>
            <p:cNvSpPr/>
            <p:nvPr/>
          </p:nvSpPr>
          <p:spPr>
            <a:xfrm>
              <a:off x="3391175" y="2672243"/>
              <a:ext cx="212565" cy="921548"/>
            </a:xfrm>
            <a:custGeom>
              <a:avLst/>
              <a:gdLst/>
              <a:ahLst/>
              <a:cxnLst/>
              <a:rect l="l" t="t" r="r" b="b"/>
              <a:pathLst>
                <a:path w="4419" h="19158" extrusionOk="0">
                  <a:moveTo>
                    <a:pt x="3323" y="0"/>
                  </a:moveTo>
                  <a:cubicBezTo>
                    <a:pt x="2525" y="119"/>
                    <a:pt x="1811" y="381"/>
                    <a:pt x="1299" y="786"/>
                  </a:cubicBezTo>
                  <a:cubicBezTo>
                    <a:pt x="1" y="1822"/>
                    <a:pt x="656" y="4179"/>
                    <a:pt x="751" y="5560"/>
                  </a:cubicBezTo>
                  <a:cubicBezTo>
                    <a:pt x="965" y="8882"/>
                    <a:pt x="1144" y="12192"/>
                    <a:pt x="1084" y="15538"/>
                  </a:cubicBezTo>
                  <a:cubicBezTo>
                    <a:pt x="1061" y="17264"/>
                    <a:pt x="1144" y="18883"/>
                    <a:pt x="3204" y="19110"/>
                  </a:cubicBezTo>
                  <a:cubicBezTo>
                    <a:pt x="3474" y="19141"/>
                    <a:pt x="3743" y="19157"/>
                    <a:pt x="4013" y="19157"/>
                  </a:cubicBezTo>
                  <a:cubicBezTo>
                    <a:pt x="4148" y="19157"/>
                    <a:pt x="4283" y="19153"/>
                    <a:pt x="4418" y="19145"/>
                  </a:cubicBezTo>
                  <a:cubicBezTo>
                    <a:pt x="4216" y="19014"/>
                    <a:pt x="4049" y="18848"/>
                    <a:pt x="3906" y="18657"/>
                  </a:cubicBezTo>
                  <a:cubicBezTo>
                    <a:pt x="3442" y="17990"/>
                    <a:pt x="3311" y="17145"/>
                    <a:pt x="3204" y="16335"/>
                  </a:cubicBezTo>
                  <a:cubicBezTo>
                    <a:pt x="2977" y="14680"/>
                    <a:pt x="2751" y="13014"/>
                    <a:pt x="2525" y="11347"/>
                  </a:cubicBezTo>
                  <a:cubicBezTo>
                    <a:pt x="2227" y="9215"/>
                    <a:pt x="1942" y="7072"/>
                    <a:pt x="2061" y="4929"/>
                  </a:cubicBezTo>
                  <a:cubicBezTo>
                    <a:pt x="2156" y="3227"/>
                    <a:pt x="2537" y="1500"/>
                    <a:pt x="3323" y="0"/>
                  </a:cubicBezTo>
                  <a:close/>
                </a:path>
              </a:pathLst>
            </a:custGeom>
            <a:solidFill>
              <a:srgbClr val="BF361B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90" name="Google Shape;1337;p59">
              <a:extLst>
                <a:ext uri="{FF2B5EF4-FFF2-40B4-BE49-F238E27FC236}">
                  <a16:creationId xmlns:a16="http://schemas.microsoft.com/office/drawing/2014/main" id="{EB33ABF4-95FA-4573-949D-257428B1AF6C}"/>
                </a:ext>
              </a:extLst>
            </p:cNvPr>
            <p:cNvSpPr/>
            <p:nvPr/>
          </p:nvSpPr>
          <p:spPr>
            <a:xfrm>
              <a:off x="3715332" y="2955706"/>
              <a:ext cx="332244" cy="641976"/>
            </a:xfrm>
            <a:custGeom>
              <a:avLst/>
              <a:gdLst/>
              <a:ahLst/>
              <a:cxnLst/>
              <a:rect l="l" t="t" r="r" b="b"/>
              <a:pathLst>
                <a:path w="6907" h="13346" extrusionOk="0">
                  <a:moveTo>
                    <a:pt x="13" y="1"/>
                  </a:moveTo>
                  <a:lnTo>
                    <a:pt x="1" y="989"/>
                  </a:lnTo>
                  <a:cubicBezTo>
                    <a:pt x="275" y="1525"/>
                    <a:pt x="370" y="2156"/>
                    <a:pt x="453" y="2739"/>
                  </a:cubicBezTo>
                  <a:cubicBezTo>
                    <a:pt x="632" y="4049"/>
                    <a:pt x="489" y="5406"/>
                    <a:pt x="691" y="6716"/>
                  </a:cubicBezTo>
                  <a:cubicBezTo>
                    <a:pt x="977" y="8514"/>
                    <a:pt x="858" y="10871"/>
                    <a:pt x="2156" y="12300"/>
                  </a:cubicBezTo>
                  <a:cubicBezTo>
                    <a:pt x="2754" y="12970"/>
                    <a:pt x="3694" y="13346"/>
                    <a:pt x="4615" y="13346"/>
                  </a:cubicBezTo>
                  <a:cubicBezTo>
                    <a:pt x="5068" y="13346"/>
                    <a:pt x="5517" y="13254"/>
                    <a:pt x="5918" y="13062"/>
                  </a:cubicBezTo>
                  <a:cubicBezTo>
                    <a:pt x="6371" y="12836"/>
                    <a:pt x="6716" y="12455"/>
                    <a:pt x="6906" y="12002"/>
                  </a:cubicBezTo>
                  <a:lnTo>
                    <a:pt x="6906" y="12002"/>
                  </a:lnTo>
                  <a:cubicBezTo>
                    <a:pt x="6732" y="12037"/>
                    <a:pt x="6551" y="12059"/>
                    <a:pt x="6374" y="12059"/>
                  </a:cubicBezTo>
                  <a:cubicBezTo>
                    <a:pt x="6309" y="12059"/>
                    <a:pt x="6244" y="12056"/>
                    <a:pt x="6180" y="12050"/>
                  </a:cubicBezTo>
                  <a:cubicBezTo>
                    <a:pt x="4025" y="11847"/>
                    <a:pt x="2608" y="9668"/>
                    <a:pt x="2108" y="7549"/>
                  </a:cubicBezTo>
                  <a:cubicBezTo>
                    <a:pt x="1608" y="5442"/>
                    <a:pt x="1715" y="3215"/>
                    <a:pt x="965" y="1191"/>
                  </a:cubicBezTo>
                  <a:cubicBezTo>
                    <a:pt x="787" y="691"/>
                    <a:pt x="513" y="179"/>
                    <a:pt x="13" y="1"/>
                  </a:cubicBezTo>
                  <a:close/>
                </a:path>
              </a:pathLst>
            </a:custGeom>
            <a:solidFill>
              <a:srgbClr val="BF361B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91" name="Google Shape;1338;p59">
              <a:extLst>
                <a:ext uri="{FF2B5EF4-FFF2-40B4-BE49-F238E27FC236}">
                  <a16:creationId xmlns:a16="http://schemas.microsoft.com/office/drawing/2014/main" id="{C8366E8C-9763-4D31-A327-E7944E949B4F}"/>
                </a:ext>
              </a:extLst>
            </p:cNvPr>
            <p:cNvSpPr/>
            <p:nvPr/>
          </p:nvSpPr>
          <p:spPr>
            <a:xfrm>
              <a:off x="4134586" y="2987068"/>
              <a:ext cx="146665" cy="614221"/>
            </a:xfrm>
            <a:custGeom>
              <a:avLst/>
              <a:gdLst/>
              <a:ahLst/>
              <a:cxnLst/>
              <a:rect l="l" t="t" r="r" b="b"/>
              <a:pathLst>
                <a:path w="3049" h="12769" extrusionOk="0">
                  <a:moveTo>
                    <a:pt x="780" y="0"/>
                  </a:moveTo>
                  <a:cubicBezTo>
                    <a:pt x="731" y="0"/>
                    <a:pt x="681" y="9"/>
                    <a:pt x="631" y="27"/>
                  </a:cubicBezTo>
                  <a:cubicBezTo>
                    <a:pt x="536" y="51"/>
                    <a:pt x="465" y="111"/>
                    <a:pt x="405" y="182"/>
                  </a:cubicBezTo>
                  <a:cubicBezTo>
                    <a:pt x="572" y="230"/>
                    <a:pt x="703" y="337"/>
                    <a:pt x="786" y="492"/>
                  </a:cubicBezTo>
                  <a:cubicBezTo>
                    <a:pt x="1036" y="956"/>
                    <a:pt x="1048" y="1516"/>
                    <a:pt x="1024" y="2051"/>
                  </a:cubicBezTo>
                  <a:cubicBezTo>
                    <a:pt x="965" y="4052"/>
                    <a:pt x="727" y="6040"/>
                    <a:pt x="346" y="8016"/>
                  </a:cubicBezTo>
                  <a:cubicBezTo>
                    <a:pt x="191" y="8826"/>
                    <a:pt x="0" y="9647"/>
                    <a:pt x="84" y="10481"/>
                  </a:cubicBezTo>
                  <a:cubicBezTo>
                    <a:pt x="167" y="11302"/>
                    <a:pt x="560" y="12148"/>
                    <a:pt x="1298" y="12529"/>
                  </a:cubicBezTo>
                  <a:cubicBezTo>
                    <a:pt x="1643" y="12705"/>
                    <a:pt x="2023" y="12768"/>
                    <a:pt x="2409" y="12768"/>
                  </a:cubicBezTo>
                  <a:cubicBezTo>
                    <a:pt x="2622" y="12768"/>
                    <a:pt x="2837" y="12749"/>
                    <a:pt x="3048" y="12719"/>
                  </a:cubicBezTo>
                  <a:cubicBezTo>
                    <a:pt x="1655" y="11136"/>
                    <a:pt x="1500" y="8707"/>
                    <a:pt x="1774" y="6552"/>
                  </a:cubicBezTo>
                  <a:cubicBezTo>
                    <a:pt x="2048" y="4504"/>
                    <a:pt x="2548" y="2242"/>
                    <a:pt x="1453" y="492"/>
                  </a:cubicBezTo>
                  <a:cubicBezTo>
                    <a:pt x="1292" y="250"/>
                    <a:pt x="1046" y="0"/>
                    <a:pt x="780" y="0"/>
                  </a:cubicBezTo>
                  <a:close/>
                </a:path>
              </a:pathLst>
            </a:custGeom>
            <a:solidFill>
              <a:srgbClr val="BF361B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92" name="Google Shape;1339;p59">
              <a:extLst>
                <a:ext uri="{FF2B5EF4-FFF2-40B4-BE49-F238E27FC236}">
                  <a16:creationId xmlns:a16="http://schemas.microsoft.com/office/drawing/2014/main" id="{54880406-E196-4274-A592-59CFB1886515}"/>
                </a:ext>
              </a:extLst>
            </p:cNvPr>
            <p:cNvSpPr/>
            <p:nvPr/>
          </p:nvSpPr>
          <p:spPr>
            <a:xfrm>
              <a:off x="4391160" y="2690666"/>
              <a:ext cx="813846" cy="932178"/>
            </a:xfrm>
            <a:custGeom>
              <a:avLst/>
              <a:gdLst/>
              <a:ahLst/>
              <a:cxnLst/>
              <a:rect l="l" t="t" r="r" b="b"/>
              <a:pathLst>
                <a:path w="16919" h="19379" extrusionOk="0">
                  <a:moveTo>
                    <a:pt x="9153" y="0"/>
                  </a:moveTo>
                  <a:cubicBezTo>
                    <a:pt x="8292" y="0"/>
                    <a:pt x="7416" y="237"/>
                    <a:pt x="6894" y="855"/>
                  </a:cubicBezTo>
                  <a:cubicBezTo>
                    <a:pt x="5858" y="2117"/>
                    <a:pt x="5394" y="3796"/>
                    <a:pt x="4775" y="5272"/>
                  </a:cubicBezTo>
                  <a:cubicBezTo>
                    <a:pt x="3870" y="7451"/>
                    <a:pt x="3143" y="9702"/>
                    <a:pt x="2393" y="11940"/>
                  </a:cubicBezTo>
                  <a:cubicBezTo>
                    <a:pt x="1858" y="13512"/>
                    <a:pt x="0" y="16643"/>
                    <a:pt x="869" y="18286"/>
                  </a:cubicBezTo>
                  <a:cubicBezTo>
                    <a:pt x="1293" y="19067"/>
                    <a:pt x="2102" y="19378"/>
                    <a:pt x="2972" y="19378"/>
                  </a:cubicBezTo>
                  <a:cubicBezTo>
                    <a:pt x="4105" y="19378"/>
                    <a:pt x="5344" y="18850"/>
                    <a:pt x="5977" y="18143"/>
                  </a:cubicBezTo>
                  <a:cubicBezTo>
                    <a:pt x="6561" y="17500"/>
                    <a:pt x="6953" y="16583"/>
                    <a:pt x="7763" y="16167"/>
                  </a:cubicBezTo>
                  <a:cubicBezTo>
                    <a:pt x="8317" y="15890"/>
                    <a:pt x="9567" y="15560"/>
                    <a:pt x="10655" y="15560"/>
                  </a:cubicBezTo>
                  <a:cubicBezTo>
                    <a:pt x="11438" y="15560"/>
                    <a:pt x="12136" y="15731"/>
                    <a:pt x="12430" y="16214"/>
                  </a:cubicBezTo>
                  <a:cubicBezTo>
                    <a:pt x="12942" y="17060"/>
                    <a:pt x="12835" y="18167"/>
                    <a:pt x="13835" y="18655"/>
                  </a:cubicBezTo>
                  <a:cubicBezTo>
                    <a:pt x="14145" y="18810"/>
                    <a:pt x="14645" y="18890"/>
                    <a:pt x="15203" y="18890"/>
                  </a:cubicBezTo>
                  <a:cubicBezTo>
                    <a:pt x="15761" y="18890"/>
                    <a:pt x="16377" y="18810"/>
                    <a:pt x="16919" y="18643"/>
                  </a:cubicBezTo>
                  <a:cubicBezTo>
                    <a:pt x="15895" y="18453"/>
                    <a:pt x="15002" y="17845"/>
                    <a:pt x="14454" y="16952"/>
                  </a:cubicBezTo>
                  <a:cubicBezTo>
                    <a:pt x="14109" y="16369"/>
                    <a:pt x="13931" y="15690"/>
                    <a:pt x="13526" y="15143"/>
                  </a:cubicBezTo>
                  <a:cubicBezTo>
                    <a:pt x="12936" y="14354"/>
                    <a:pt x="11957" y="13997"/>
                    <a:pt x="10964" y="13997"/>
                  </a:cubicBezTo>
                  <a:cubicBezTo>
                    <a:pt x="10473" y="13997"/>
                    <a:pt x="9978" y="14084"/>
                    <a:pt x="9525" y="14250"/>
                  </a:cubicBezTo>
                  <a:cubicBezTo>
                    <a:pt x="8144" y="14738"/>
                    <a:pt x="7049" y="15798"/>
                    <a:pt x="6001" y="16822"/>
                  </a:cubicBezTo>
                  <a:cubicBezTo>
                    <a:pt x="5505" y="17306"/>
                    <a:pt x="4907" y="17832"/>
                    <a:pt x="4236" y="17832"/>
                  </a:cubicBezTo>
                  <a:cubicBezTo>
                    <a:pt x="4182" y="17832"/>
                    <a:pt x="4127" y="17829"/>
                    <a:pt x="4072" y="17822"/>
                  </a:cubicBezTo>
                  <a:cubicBezTo>
                    <a:pt x="3322" y="17726"/>
                    <a:pt x="2822" y="16988"/>
                    <a:pt x="2739" y="16250"/>
                  </a:cubicBezTo>
                  <a:cubicBezTo>
                    <a:pt x="2667" y="15500"/>
                    <a:pt x="2917" y="14774"/>
                    <a:pt x="3179" y="14083"/>
                  </a:cubicBezTo>
                  <a:cubicBezTo>
                    <a:pt x="4965" y="9273"/>
                    <a:pt x="7192" y="4630"/>
                    <a:pt x="9454" y="10"/>
                  </a:cubicBezTo>
                  <a:cubicBezTo>
                    <a:pt x="9354" y="4"/>
                    <a:pt x="9254" y="0"/>
                    <a:pt x="9153" y="0"/>
                  </a:cubicBezTo>
                  <a:close/>
                </a:path>
              </a:pathLst>
            </a:custGeom>
            <a:solidFill>
              <a:srgbClr val="F9A32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93" name="Google Shape;1340;p59">
              <a:extLst>
                <a:ext uri="{FF2B5EF4-FFF2-40B4-BE49-F238E27FC236}">
                  <a16:creationId xmlns:a16="http://schemas.microsoft.com/office/drawing/2014/main" id="{DA308263-5807-46B8-9C98-1D176D1C2D15}"/>
                </a:ext>
              </a:extLst>
            </p:cNvPr>
            <p:cNvSpPr/>
            <p:nvPr/>
          </p:nvSpPr>
          <p:spPr>
            <a:xfrm>
              <a:off x="5879040" y="2699132"/>
              <a:ext cx="301314" cy="900286"/>
            </a:xfrm>
            <a:custGeom>
              <a:avLst/>
              <a:gdLst/>
              <a:ahLst/>
              <a:cxnLst/>
              <a:rect l="l" t="t" r="r" b="b"/>
              <a:pathLst>
                <a:path w="6264" h="18716" extrusionOk="0">
                  <a:moveTo>
                    <a:pt x="2715" y="1"/>
                  </a:moveTo>
                  <a:lnTo>
                    <a:pt x="2715" y="1"/>
                  </a:lnTo>
                  <a:cubicBezTo>
                    <a:pt x="2513" y="60"/>
                    <a:pt x="2334" y="132"/>
                    <a:pt x="2156" y="227"/>
                  </a:cubicBezTo>
                  <a:cubicBezTo>
                    <a:pt x="1" y="1346"/>
                    <a:pt x="310" y="4608"/>
                    <a:pt x="429" y="6632"/>
                  </a:cubicBezTo>
                  <a:cubicBezTo>
                    <a:pt x="501" y="7847"/>
                    <a:pt x="644" y="9061"/>
                    <a:pt x="798" y="10264"/>
                  </a:cubicBezTo>
                  <a:cubicBezTo>
                    <a:pt x="965" y="11681"/>
                    <a:pt x="751" y="13097"/>
                    <a:pt x="644" y="14502"/>
                  </a:cubicBezTo>
                  <a:cubicBezTo>
                    <a:pt x="548" y="15669"/>
                    <a:pt x="525" y="16979"/>
                    <a:pt x="1429" y="17872"/>
                  </a:cubicBezTo>
                  <a:cubicBezTo>
                    <a:pt x="1977" y="18428"/>
                    <a:pt x="2943" y="18716"/>
                    <a:pt x="3814" y="18716"/>
                  </a:cubicBezTo>
                  <a:cubicBezTo>
                    <a:pt x="4117" y="18716"/>
                    <a:pt x="4409" y="18681"/>
                    <a:pt x="4668" y="18610"/>
                  </a:cubicBezTo>
                  <a:cubicBezTo>
                    <a:pt x="6109" y="18217"/>
                    <a:pt x="6263" y="16657"/>
                    <a:pt x="6240" y="15360"/>
                  </a:cubicBezTo>
                  <a:lnTo>
                    <a:pt x="6240" y="15360"/>
                  </a:lnTo>
                  <a:cubicBezTo>
                    <a:pt x="6228" y="15443"/>
                    <a:pt x="6192" y="15538"/>
                    <a:pt x="6156" y="15622"/>
                  </a:cubicBezTo>
                  <a:cubicBezTo>
                    <a:pt x="5926" y="16241"/>
                    <a:pt x="5269" y="16728"/>
                    <a:pt x="4649" y="16728"/>
                  </a:cubicBezTo>
                  <a:cubicBezTo>
                    <a:pt x="4434" y="16728"/>
                    <a:pt x="4224" y="16670"/>
                    <a:pt x="4037" y="16538"/>
                  </a:cubicBezTo>
                  <a:cubicBezTo>
                    <a:pt x="3858" y="16384"/>
                    <a:pt x="3704" y="16205"/>
                    <a:pt x="3584" y="15991"/>
                  </a:cubicBezTo>
                  <a:cubicBezTo>
                    <a:pt x="2870" y="14848"/>
                    <a:pt x="2572" y="13502"/>
                    <a:pt x="2358" y="12169"/>
                  </a:cubicBezTo>
                  <a:cubicBezTo>
                    <a:pt x="1668" y="8133"/>
                    <a:pt x="1608" y="3930"/>
                    <a:pt x="2715" y="1"/>
                  </a:cubicBezTo>
                  <a:close/>
                </a:path>
              </a:pathLst>
            </a:custGeom>
            <a:solidFill>
              <a:srgbClr val="8F588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94" name="Google Shape;1341;p59">
              <a:extLst>
                <a:ext uri="{FF2B5EF4-FFF2-40B4-BE49-F238E27FC236}">
                  <a16:creationId xmlns:a16="http://schemas.microsoft.com/office/drawing/2014/main" id="{74D50804-B62F-4A53-8146-7374F4D8211F}"/>
                </a:ext>
              </a:extLst>
            </p:cNvPr>
            <p:cNvSpPr/>
            <p:nvPr/>
          </p:nvSpPr>
          <p:spPr>
            <a:xfrm>
              <a:off x="6168275" y="3133586"/>
              <a:ext cx="376883" cy="452741"/>
            </a:xfrm>
            <a:custGeom>
              <a:avLst/>
              <a:gdLst/>
              <a:ahLst/>
              <a:cxnLst/>
              <a:rect l="l" t="t" r="r" b="b"/>
              <a:pathLst>
                <a:path w="7835" h="9412" extrusionOk="0">
                  <a:moveTo>
                    <a:pt x="4721" y="1"/>
                  </a:moveTo>
                  <a:cubicBezTo>
                    <a:pt x="3771" y="1"/>
                    <a:pt x="2829" y="80"/>
                    <a:pt x="1929" y="375"/>
                  </a:cubicBezTo>
                  <a:cubicBezTo>
                    <a:pt x="1346" y="577"/>
                    <a:pt x="762" y="875"/>
                    <a:pt x="417" y="1375"/>
                  </a:cubicBezTo>
                  <a:cubicBezTo>
                    <a:pt x="96" y="1839"/>
                    <a:pt x="0" y="2399"/>
                    <a:pt x="24" y="2970"/>
                  </a:cubicBezTo>
                  <a:cubicBezTo>
                    <a:pt x="143" y="2268"/>
                    <a:pt x="619" y="1768"/>
                    <a:pt x="1953" y="1660"/>
                  </a:cubicBezTo>
                  <a:cubicBezTo>
                    <a:pt x="2317" y="1628"/>
                    <a:pt x="3153" y="1490"/>
                    <a:pt x="3908" y="1490"/>
                  </a:cubicBezTo>
                  <a:cubicBezTo>
                    <a:pt x="4560" y="1490"/>
                    <a:pt x="5151" y="1594"/>
                    <a:pt x="5322" y="1958"/>
                  </a:cubicBezTo>
                  <a:cubicBezTo>
                    <a:pt x="5477" y="2256"/>
                    <a:pt x="5430" y="2601"/>
                    <a:pt x="5370" y="2922"/>
                  </a:cubicBezTo>
                  <a:cubicBezTo>
                    <a:pt x="4965" y="5042"/>
                    <a:pt x="3834" y="8649"/>
                    <a:pt x="6858" y="9340"/>
                  </a:cubicBezTo>
                  <a:cubicBezTo>
                    <a:pt x="6965" y="9364"/>
                    <a:pt x="7096" y="9388"/>
                    <a:pt x="7251" y="9411"/>
                  </a:cubicBezTo>
                  <a:cubicBezTo>
                    <a:pt x="6704" y="8292"/>
                    <a:pt x="6489" y="7042"/>
                    <a:pt x="6644" y="5816"/>
                  </a:cubicBezTo>
                  <a:cubicBezTo>
                    <a:pt x="6882" y="4065"/>
                    <a:pt x="7835" y="2280"/>
                    <a:pt x="7216" y="625"/>
                  </a:cubicBezTo>
                  <a:cubicBezTo>
                    <a:pt x="7168" y="446"/>
                    <a:pt x="7061" y="291"/>
                    <a:pt x="6918" y="184"/>
                  </a:cubicBezTo>
                  <a:cubicBezTo>
                    <a:pt x="6768" y="98"/>
                    <a:pt x="6589" y="51"/>
                    <a:pt x="6416" y="51"/>
                  </a:cubicBezTo>
                  <a:cubicBezTo>
                    <a:pt x="6397" y="51"/>
                    <a:pt x="6378" y="52"/>
                    <a:pt x="6358" y="53"/>
                  </a:cubicBezTo>
                  <a:cubicBezTo>
                    <a:pt x="5815" y="27"/>
                    <a:pt x="5267" y="1"/>
                    <a:pt x="4721" y="1"/>
                  </a:cubicBezTo>
                  <a:close/>
                </a:path>
              </a:pathLst>
            </a:custGeom>
            <a:solidFill>
              <a:srgbClr val="8F588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96" name="Google Shape;548;p38">
            <a:extLst>
              <a:ext uri="{FF2B5EF4-FFF2-40B4-BE49-F238E27FC236}">
                <a16:creationId xmlns:a16="http://schemas.microsoft.com/office/drawing/2014/main" id="{C5A43586-C652-4CF0-9AE2-D110423B3E90}"/>
              </a:ext>
            </a:extLst>
          </p:cNvPr>
          <p:cNvGrpSpPr/>
          <p:nvPr/>
        </p:nvGrpSpPr>
        <p:grpSpPr>
          <a:xfrm>
            <a:off x="7762576" y="-59352"/>
            <a:ext cx="4406141" cy="2330483"/>
            <a:chOff x="3097975" y="807826"/>
            <a:chExt cx="2943183" cy="1556699"/>
          </a:xfrm>
        </p:grpSpPr>
        <p:grpSp>
          <p:nvGrpSpPr>
            <p:cNvPr id="97" name="Google Shape;549;p38">
              <a:extLst>
                <a:ext uri="{FF2B5EF4-FFF2-40B4-BE49-F238E27FC236}">
                  <a16:creationId xmlns:a16="http://schemas.microsoft.com/office/drawing/2014/main" id="{6FBE3309-B662-496C-A7BC-87739C9FD7BE}"/>
                </a:ext>
              </a:extLst>
            </p:cNvPr>
            <p:cNvGrpSpPr/>
            <p:nvPr/>
          </p:nvGrpSpPr>
          <p:grpSpPr>
            <a:xfrm rot="3899974">
              <a:off x="4955299" y="1705505"/>
              <a:ext cx="567545" cy="564922"/>
              <a:chOff x="5337287" y="1473735"/>
              <a:chExt cx="729497" cy="726126"/>
            </a:xfrm>
          </p:grpSpPr>
          <p:sp>
            <p:nvSpPr>
              <p:cNvPr id="130" name="Google Shape;550;p38">
                <a:extLst>
                  <a:ext uri="{FF2B5EF4-FFF2-40B4-BE49-F238E27FC236}">
                    <a16:creationId xmlns:a16="http://schemas.microsoft.com/office/drawing/2014/main" id="{7A00DD80-BB1F-42A8-BA06-D302216DF162}"/>
                  </a:ext>
                </a:extLst>
              </p:cNvPr>
              <p:cNvSpPr/>
              <p:nvPr/>
            </p:nvSpPr>
            <p:spPr>
              <a:xfrm rot="1111093">
                <a:off x="5413336" y="1550628"/>
                <a:ext cx="577510" cy="572340"/>
              </a:xfrm>
              <a:custGeom>
                <a:avLst/>
                <a:gdLst/>
                <a:ahLst/>
                <a:cxnLst/>
                <a:rect l="l" t="t" r="r" b="b"/>
                <a:pathLst>
                  <a:path w="16086" h="15942" extrusionOk="0">
                    <a:moveTo>
                      <a:pt x="8438" y="1"/>
                    </a:moveTo>
                    <a:cubicBezTo>
                      <a:pt x="7314" y="1"/>
                      <a:pt x="5811" y="74"/>
                      <a:pt x="5204" y="756"/>
                    </a:cubicBezTo>
                    <a:cubicBezTo>
                      <a:pt x="4454" y="1590"/>
                      <a:pt x="4775" y="3781"/>
                      <a:pt x="4787" y="4816"/>
                    </a:cubicBezTo>
                    <a:cubicBezTo>
                      <a:pt x="4787" y="4983"/>
                      <a:pt x="4799" y="5162"/>
                      <a:pt x="4799" y="5328"/>
                    </a:cubicBezTo>
                    <a:cubicBezTo>
                      <a:pt x="3632" y="5531"/>
                      <a:pt x="2477" y="5781"/>
                      <a:pt x="1346" y="6078"/>
                    </a:cubicBezTo>
                    <a:cubicBezTo>
                      <a:pt x="929" y="6186"/>
                      <a:pt x="489" y="6317"/>
                      <a:pt x="251" y="6674"/>
                    </a:cubicBezTo>
                    <a:cubicBezTo>
                      <a:pt x="60" y="6936"/>
                      <a:pt x="36" y="7293"/>
                      <a:pt x="24" y="7614"/>
                    </a:cubicBezTo>
                    <a:cubicBezTo>
                      <a:pt x="1" y="8638"/>
                      <a:pt x="155" y="9805"/>
                      <a:pt x="977" y="10400"/>
                    </a:cubicBezTo>
                    <a:cubicBezTo>
                      <a:pt x="1429" y="10734"/>
                      <a:pt x="2001" y="10829"/>
                      <a:pt x="2560" y="10901"/>
                    </a:cubicBezTo>
                    <a:cubicBezTo>
                      <a:pt x="3489" y="11031"/>
                      <a:pt x="4418" y="11115"/>
                      <a:pt x="5347" y="11174"/>
                    </a:cubicBezTo>
                    <a:cubicBezTo>
                      <a:pt x="5549" y="12341"/>
                      <a:pt x="5799" y="13484"/>
                      <a:pt x="6097" y="14627"/>
                    </a:cubicBezTo>
                    <a:cubicBezTo>
                      <a:pt x="6204" y="15032"/>
                      <a:pt x="6335" y="15473"/>
                      <a:pt x="6692" y="15711"/>
                    </a:cubicBezTo>
                    <a:cubicBezTo>
                      <a:pt x="6954" y="15901"/>
                      <a:pt x="7311" y="15925"/>
                      <a:pt x="7644" y="15937"/>
                    </a:cubicBezTo>
                    <a:cubicBezTo>
                      <a:pt x="7726" y="15940"/>
                      <a:pt x="7809" y="15941"/>
                      <a:pt x="7893" y="15941"/>
                    </a:cubicBezTo>
                    <a:cubicBezTo>
                      <a:pt x="8842" y="15941"/>
                      <a:pt x="9871" y="15739"/>
                      <a:pt x="10419" y="14984"/>
                    </a:cubicBezTo>
                    <a:cubicBezTo>
                      <a:pt x="10752" y="14532"/>
                      <a:pt x="10847" y="13960"/>
                      <a:pt x="10919" y="13413"/>
                    </a:cubicBezTo>
                    <a:cubicBezTo>
                      <a:pt x="11026" y="12639"/>
                      <a:pt x="11109" y="11865"/>
                      <a:pt x="11169" y="11091"/>
                    </a:cubicBezTo>
                    <a:cubicBezTo>
                      <a:pt x="11716" y="11043"/>
                      <a:pt x="12264" y="10984"/>
                      <a:pt x="12824" y="10901"/>
                    </a:cubicBezTo>
                    <a:cubicBezTo>
                      <a:pt x="13681" y="10793"/>
                      <a:pt x="14562" y="10639"/>
                      <a:pt x="15348" y="10246"/>
                    </a:cubicBezTo>
                    <a:cubicBezTo>
                      <a:pt x="15538" y="10174"/>
                      <a:pt x="15705" y="10043"/>
                      <a:pt x="15836" y="9877"/>
                    </a:cubicBezTo>
                    <a:cubicBezTo>
                      <a:pt x="15931" y="9674"/>
                      <a:pt x="15979" y="9448"/>
                      <a:pt x="15955" y="9222"/>
                    </a:cubicBezTo>
                    <a:cubicBezTo>
                      <a:pt x="15955" y="8198"/>
                      <a:pt x="16086" y="5959"/>
                      <a:pt x="15217" y="5186"/>
                    </a:cubicBezTo>
                    <a:cubicBezTo>
                      <a:pt x="14769" y="4788"/>
                      <a:pt x="13948" y="4695"/>
                      <a:pt x="13120" y="4695"/>
                    </a:cubicBezTo>
                    <a:cubicBezTo>
                      <a:pt x="12385" y="4695"/>
                      <a:pt x="11644" y="4769"/>
                      <a:pt x="11157" y="4769"/>
                    </a:cubicBezTo>
                    <a:lnTo>
                      <a:pt x="11109" y="4769"/>
                    </a:lnTo>
                    <a:cubicBezTo>
                      <a:pt x="11062" y="4233"/>
                      <a:pt x="11002" y="3685"/>
                      <a:pt x="10931" y="3150"/>
                    </a:cubicBezTo>
                    <a:cubicBezTo>
                      <a:pt x="10812" y="2280"/>
                      <a:pt x="10657" y="1411"/>
                      <a:pt x="10276" y="625"/>
                    </a:cubicBezTo>
                    <a:cubicBezTo>
                      <a:pt x="10192" y="423"/>
                      <a:pt x="10061" y="256"/>
                      <a:pt x="9895" y="137"/>
                    </a:cubicBezTo>
                    <a:cubicBezTo>
                      <a:pt x="9713" y="52"/>
                      <a:pt x="9512" y="5"/>
                      <a:pt x="9317" y="5"/>
                    </a:cubicBezTo>
                    <a:cubicBezTo>
                      <a:pt x="9295" y="5"/>
                      <a:pt x="9273" y="5"/>
                      <a:pt x="9252" y="6"/>
                    </a:cubicBezTo>
                    <a:cubicBezTo>
                      <a:pt x="9026" y="6"/>
                      <a:pt x="8747" y="1"/>
                      <a:pt x="8438" y="1"/>
                    </a:cubicBezTo>
                    <a:close/>
                  </a:path>
                </a:pathLst>
              </a:custGeom>
              <a:solidFill>
                <a:srgbClr val="73C3B4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</a:pPr>
                <a:endParaRPr sz="1867" kern="0">
                  <a:solidFill>
                    <a:srgbClr val="000000"/>
                  </a:solidFill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31" name="Google Shape;551;p38">
                <a:extLst>
                  <a:ext uri="{FF2B5EF4-FFF2-40B4-BE49-F238E27FC236}">
                    <a16:creationId xmlns:a16="http://schemas.microsoft.com/office/drawing/2014/main" id="{D5C7B009-ABA9-452E-9F35-781DAD321FCE}"/>
                  </a:ext>
                </a:extLst>
              </p:cNvPr>
              <p:cNvSpPr/>
              <p:nvPr/>
            </p:nvSpPr>
            <p:spPr>
              <a:xfrm rot="1111093">
                <a:off x="5377250" y="1771623"/>
                <a:ext cx="570257" cy="344617"/>
              </a:xfrm>
              <a:custGeom>
                <a:avLst/>
                <a:gdLst/>
                <a:ahLst/>
                <a:cxnLst/>
                <a:rect l="l" t="t" r="r" b="b"/>
                <a:pathLst>
                  <a:path w="15884" h="9599" extrusionOk="0">
                    <a:moveTo>
                      <a:pt x="620" y="0"/>
                    </a:moveTo>
                    <a:cubicBezTo>
                      <a:pt x="477" y="72"/>
                      <a:pt x="346" y="191"/>
                      <a:pt x="251" y="322"/>
                    </a:cubicBezTo>
                    <a:cubicBezTo>
                      <a:pt x="60" y="596"/>
                      <a:pt x="36" y="941"/>
                      <a:pt x="24" y="1274"/>
                    </a:cubicBezTo>
                    <a:cubicBezTo>
                      <a:pt x="1" y="2298"/>
                      <a:pt x="155" y="3453"/>
                      <a:pt x="977" y="4060"/>
                    </a:cubicBezTo>
                    <a:cubicBezTo>
                      <a:pt x="1429" y="4382"/>
                      <a:pt x="2001" y="4477"/>
                      <a:pt x="2560" y="4560"/>
                    </a:cubicBezTo>
                    <a:cubicBezTo>
                      <a:pt x="3477" y="4679"/>
                      <a:pt x="4418" y="4775"/>
                      <a:pt x="5347" y="4834"/>
                    </a:cubicBezTo>
                    <a:cubicBezTo>
                      <a:pt x="5549" y="5989"/>
                      <a:pt x="5799" y="7144"/>
                      <a:pt x="6097" y="8275"/>
                    </a:cubicBezTo>
                    <a:cubicBezTo>
                      <a:pt x="6204" y="8692"/>
                      <a:pt x="6335" y="9121"/>
                      <a:pt x="6692" y="9371"/>
                    </a:cubicBezTo>
                    <a:cubicBezTo>
                      <a:pt x="6954" y="9549"/>
                      <a:pt x="7311" y="9585"/>
                      <a:pt x="7644" y="9597"/>
                    </a:cubicBezTo>
                    <a:cubicBezTo>
                      <a:pt x="7707" y="9598"/>
                      <a:pt x="7769" y="9599"/>
                      <a:pt x="7832" y="9599"/>
                    </a:cubicBezTo>
                    <a:cubicBezTo>
                      <a:pt x="8798" y="9599"/>
                      <a:pt x="9860" y="9415"/>
                      <a:pt x="10419" y="8632"/>
                    </a:cubicBezTo>
                    <a:cubicBezTo>
                      <a:pt x="10752" y="8192"/>
                      <a:pt x="10847" y="7608"/>
                      <a:pt x="10919" y="7061"/>
                    </a:cubicBezTo>
                    <a:cubicBezTo>
                      <a:pt x="11026" y="6299"/>
                      <a:pt x="11109" y="5525"/>
                      <a:pt x="11169" y="4751"/>
                    </a:cubicBezTo>
                    <a:cubicBezTo>
                      <a:pt x="11716" y="4691"/>
                      <a:pt x="12264" y="4632"/>
                      <a:pt x="12824" y="4560"/>
                    </a:cubicBezTo>
                    <a:cubicBezTo>
                      <a:pt x="13681" y="4441"/>
                      <a:pt x="14562" y="4287"/>
                      <a:pt x="15348" y="3906"/>
                    </a:cubicBezTo>
                    <a:cubicBezTo>
                      <a:pt x="15538" y="3822"/>
                      <a:pt x="15705" y="3691"/>
                      <a:pt x="15824" y="3525"/>
                    </a:cubicBezTo>
                    <a:cubicBezTo>
                      <a:pt x="15848" y="3489"/>
                      <a:pt x="15872" y="3453"/>
                      <a:pt x="15884" y="3406"/>
                    </a:cubicBezTo>
                    <a:cubicBezTo>
                      <a:pt x="15419" y="3370"/>
                      <a:pt x="14955" y="3322"/>
                      <a:pt x="14502" y="3286"/>
                    </a:cubicBezTo>
                    <a:cubicBezTo>
                      <a:pt x="11788" y="3072"/>
                      <a:pt x="9026" y="3144"/>
                      <a:pt x="6347" y="2620"/>
                    </a:cubicBezTo>
                    <a:cubicBezTo>
                      <a:pt x="4263" y="2227"/>
                      <a:pt x="2179" y="1393"/>
                      <a:pt x="620" y="0"/>
                    </a:cubicBezTo>
                    <a:close/>
                  </a:path>
                </a:pathLst>
              </a:custGeom>
              <a:solidFill>
                <a:srgbClr val="36A289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</a:pPr>
                <a:endParaRPr sz="1867" kern="0">
                  <a:solidFill>
                    <a:srgbClr val="000000"/>
                  </a:solidFill>
                  <a:latin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98" name="Google Shape;552;p38">
              <a:extLst>
                <a:ext uri="{FF2B5EF4-FFF2-40B4-BE49-F238E27FC236}">
                  <a16:creationId xmlns:a16="http://schemas.microsoft.com/office/drawing/2014/main" id="{E785E37F-3C5C-4D30-B62C-75FBA9E79006}"/>
                </a:ext>
              </a:extLst>
            </p:cNvPr>
            <p:cNvSpPr/>
            <p:nvPr/>
          </p:nvSpPr>
          <p:spPr>
            <a:xfrm rot="-1686541">
              <a:off x="4207313" y="924067"/>
              <a:ext cx="729406" cy="942610"/>
            </a:xfrm>
            <a:custGeom>
              <a:avLst/>
              <a:gdLst/>
              <a:ahLst/>
              <a:cxnLst/>
              <a:rect l="l" t="t" r="r" b="b"/>
              <a:pathLst>
                <a:path w="22111" h="28574" extrusionOk="0">
                  <a:moveTo>
                    <a:pt x="7240" y="1"/>
                  </a:moveTo>
                  <a:cubicBezTo>
                    <a:pt x="6935" y="1"/>
                    <a:pt x="6631" y="43"/>
                    <a:pt x="6335" y="133"/>
                  </a:cubicBezTo>
                  <a:cubicBezTo>
                    <a:pt x="4870" y="669"/>
                    <a:pt x="4775" y="2443"/>
                    <a:pt x="4466" y="3717"/>
                  </a:cubicBezTo>
                  <a:cubicBezTo>
                    <a:pt x="4013" y="5669"/>
                    <a:pt x="3334" y="7610"/>
                    <a:pt x="2775" y="9551"/>
                  </a:cubicBezTo>
                  <a:cubicBezTo>
                    <a:pt x="1608" y="13551"/>
                    <a:pt x="429" y="17587"/>
                    <a:pt x="96" y="21743"/>
                  </a:cubicBezTo>
                  <a:cubicBezTo>
                    <a:pt x="1" y="22898"/>
                    <a:pt x="1" y="24160"/>
                    <a:pt x="667" y="25100"/>
                  </a:cubicBezTo>
                  <a:cubicBezTo>
                    <a:pt x="1406" y="26160"/>
                    <a:pt x="2775" y="26553"/>
                    <a:pt x="4037" y="26851"/>
                  </a:cubicBezTo>
                  <a:cubicBezTo>
                    <a:pt x="6132" y="27339"/>
                    <a:pt x="8240" y="27791"/>
                    <a:pt x="10347" y="28184"/>
                  </a:cubicBezTo>
                  <a:cubicBezTo>
                    <a:pt x="11180" y="28342"/>
                    <a:pt x="12362" y="28573"/>
                    <a:pt x="13431" y="28573"/>
                  </a:cubicBezTo>
                  <a:cubicBezTo>
                    <a:pt x="14136" y="28573"/>
                    <a:pt x="14791" y="28473"/>
                    <a:pt x="15265" y="28184"/>
                  </a:cubicBezTo>
                  <a:cubicBezTo>
                    <a:pt x="16157" y="27636"/>
                    <a:pt x="16693" y="26648"/>
                    <a:pt x="17134" y="25696"/>
                  </a:cubicBezTo>
                  <a:cubicBezTo>
                    <a:pt x="19586" y="20504"/>
                    <a:pt x="20146" y="14623"/>
                    <a:pt x="21515" y="9039"/>
                  </a:cubicBezTo>
                  <a:cubicBezTo>
                    <a:pt x="21813" y="7789"/>
                    <a:pt x="22111" y="6431"/>
                    <a:pt x="21587" y="5253"/>
                  </a:cubicBezTo>
                  <a:cubicBezTo>
                    <a:pt x="21099" y="4193"/>
                    <a:pt x="20039" y="3526"/>
                    <a:pt x="19003" y="2990"/>
                  </a:cubicBezTo>
                  <a:cubicBezTo>
                    <a:pt x="15443" y="1169"/>
                    <a:pt x="11526" y="145"/>
                    <a:pt x="7537" y="14"/>
                  </a:cubicBezTo>
                  <a:cubicBezTo>
                    <a:pt x="7438" y="5"/>
                    <a:pt x="7339" y="1"/>
                    <a:pt x="7240" y="1"/>
                  </a:cubicBezTo>
                  <a:close/>
                </a:path>
              </a:pathLst>
            </a:custGeom>
            <a:solidFill>
              <a:srgbClr val="EE452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99" name="Google Shape;553;p38">
              <a:extLst>
                <a:ext uri="{FF2B5EF4-FFF2-40B4-BE49-F238E27FC236}">
                  <a16:creationId xmlns:a16="http://schemas.microsoft.com/office/drawing/2014/main" id="{DDBB6053-8BC1-4F40-99B6-0E26B2BC11A0}"/>
                </a:ext>
              </a:extLst>
            </p:cNvPr>
            <p:cNvSpPr/>
            <p:nvPr/>
          </p:nvSpPr>
          <p:spPr>
            <a:xfrm rot="-1686541">
              <a:off x="4221072" y="979031"/>
              <a:ext cx="599795" cy="916648"/>
            </a:xfrm>
            <a:custGeom>
              <a:avLst/>
              <a:gdLst/>
              <a:ahLst/>
              <a:cxnLst/>
              <a:rect l="l" t="t" r="r" b="b"/>
              <a:pathLst>
                <a:path w="18182" h="27787" extrusionOk="0">
                  <a:moveTo>
                    <a:pt x="5442" y="1"/>
                  </a:moveTo>
                  <a:lnTo>
                    <a:pt x="5442" y="1"/>
                  </a:lnTo>
                  <a:cubicBezTo>
                    <a:pt x="4811" y="787"/>
                    <a:pt x="4704" y="1977"/>
                    <a:pt x="4477" y="2918"/>
                  </a:cubicBezTo>
                  <a:cubicBezTo>
                    <a:pt x="4001" y="4882"/>
                    <a:pt x="3334" y="6823"/>
                    <a:pt x="2775" y="8764"/>
                  </a:cubicBezTo>
                  <a:cubicBezTo>
                    <a:pt x="1608" y="12764"/>
                    <a:pt x="429" y="16800"/>
                    <a:pt x="96" y="20956"/>
                  </a:cubicBezTo>
                  <a:cubicBezTo>
                    <a:pt x="1" y="22111"/>
                    <a:pt x="1" y="23373"/>
                    <a:pt x="667" y="24313"/>
                  </a:cubicBezTo>
                  <a:cubicBezTo>
                    <a:pt x="1406" y="25373"/>
                    <a:pt x="2775" y="25766"/>
                    <a:pt x="4037" y="26064"/>
                  </a:cubicBezTo>
                  <a:cubicBezTo>
                    <a:pt x="6132" y="26552"/>
                    <a:pt x="8240" y="27004"/>
                    <a:pt x="10347" y="27397"/>
                  </a:cubicBezTo>
                  <a:cubicBezTo>
                    <a:pt x="11180" y="27555"/>
                    <a:pt x="12362" y="27786"/>
                    <a:pt x="13431" y="27786"/>
                  </a:cubicBezTo>
                  <a:cubicBezTo>
                    <a:pt x="14136" y="27786"/>
                    <a:pt x="14791" y="27686"/>
                    <a:pt x="15265" y="27397"/>
                  </a:cubicBezTo>
                  <a:cubicBezTo>
                    <a:pt x="16157" y="26849"/>
                    <a:pt x="16681" y="25861"/>
                    <a:pt x="17134" y="24909"/>
                  </a:cubicBezTo>
                  <a:cubicBezTo>
                    <a:pt x="17527" y="24075"/>
                    <a:pt x="17872" y="23218"/>
                    <a:pt x="18182" y="22349"/>
                  </a:cubicBezTo>
                  <a:cubicBezTo>
                    <a:pt x="16253" y="21884"/>
                    <a:pt x="14443" y="21027"/>
                    <a:pt x="12871" y="19825"/>
                  </a:cubicBezTo>
                  <a:cubicBezTo>
                    <a:pt x="10002" y="17634"/>
                    <a:pt x="7942" y="14503"/>
                    <a:pt x="6502" y="11181"/>
                  </a:cubicBezTo>
                  <a:cubicBezTo>
                    <a:pt x="5466" y="8764"/>
                    <a:pt x="4704" y="6156"/>
                    <a:pt x="4847" y="3525"/>
                  </a:cubicBezTo>
                  <a:cubicBezTo>
                    <a:pt x="4930" y="2334"/>
                    <a:pt x="5120" y="1156"/>
                    <a:pt x="5442" y="1"/>
                  </a:cubicBezTo>
                  <a:close/>
                </a:path>
              </a:pathLst>
            </a:custGeom>
            <a:solidFill>
              <a:srgbClr val="BF361B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00" name="Google Shape;554;p38">
              <a:extLst>
                <a:ext uri="{FF2B5EF4-FFF2-40B4-BE49-F238E27FC236}">
                  <a16:creationId xmlns:a16="http://schemas.microsoft.com/office/drawing/2014/main" id="{2B41A18D-7FF7-4EEB-9131-ACBBD977F6B4}"/>
                </a:ext>
              </a:extLst>
            </p:cNvPr>
            <p:cNvSpPr/>
            <p:nvPr/>
          </p:nvSpPr>
          <p:spPr>
            <a:xfrm rot="-1686541">
              <a:off x="4283656" y="1004791"/>
              <a:ext cx="451314" cy="271264"/>
            </a:xfrm>
            <a:custGeom>
              <a:avLst/>
              <a:gdLst/>
              <a:ahLst/>
              <a:cxnLst/>
              <a:rect l="l" t="t" r="r" b="b"/>
              <a:pathLst>
                <a:path w="13681" h="8223" extrusionOk="0">
                  <a:moveTo>
                    <a:pt x="2180" y="1"/>
                  </a:moveTo>
                  <a:cubicBezTo>
                    <a:pt x="1626" y="1"/>
                    <a:pt x="1125" y="184"/>
                    <a:pt x="738" y="789"/>
                  </a:cubicBezTo>
                  <a:cubicBezTo>
                    <a:pt x="191" y="1635"/>
                    <a:pt x="191" y="2837"/>
                    <a:pt x="71" y="3802"/>
                  </a:cubicBezTo>
                  <a:cubicBezTo>
                    <a:pt x="24" y="4159"/>
                    <a:pt x="0" y="4552"/>
                    <a:pt x="167" y="4861"/>
                  </a:cubicBezTo>
                  <a:cubicBezTo>
                    <a:pt x="417" y="5290"/>
                    <a:pt x="953" y="5457"/>
                    <a:pt x="1441" y="5576"/>
                  </a:cubicBezTo>
                  <a:lnTo>
                    <a:pt x="11835" y="8159"/>
                  </a:lnTo>
                  <a:cubicBezTo>
                    <a:pt x="11967" y="8191"/>
                    <a:pt x="12112" y="8222"/>
                    <a:pt x="12249" y="8222"/>
                  </a:cubicBezTo>
                  <a:cubicBezTo>
                    <a:pt x="12372" y="8222"/>
                    <a:pt x="12489" y="8197"/>
                    <a:pt x="12585" y="8124"/>
                  </a:cubicBezTo>
                  <a:cubicBezTo>
                    <a:pt x="12716" y="7981"/>
                    <a:pt x="12811" y="7802"/>
                    <a:pt x="12835" y="7600"/>
                  </a:cubicBezTo>
                  <a:cubicBezTo>
                    <a:pt x="13085" y="6540"/>
                    <a:pt x="13323" y="5480"/>
                    <a:pt x="13549" y="4421"/>
                  </a:cubicBezTo>
                  <a:cubicBezTo>
                    <a:pt x="13680" y="4123"/>
                    <a:pt x="13502" y="3790"/>
                    <a:pt x="13180" y="3730"/>
                  </a:cubicBezTo>
                  <a:cubicBezTo>
                    <a:pt x="10204" y="2373"/>
                    <a:pt x="7025" y="1027"/>
                    <a:pt x="3774" y="277"/>
                  </a:cubicBezTo>
                  <a:cubicBezTo>
                    <a:pt x="3230" y="153"/>
                    <a:pt x="2683" y="1"/>
                    <a:pt x="2180" y="1"/>
                  </a:cubicBezTo>
                  <a:close/>
                </a:path>
              </a:pathLst>
            </a:custGeom>
            <a:solidFill>
              <a:srgbClr val="73C3B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01" name="Google Shape;555;p38">
              <a:extLst>
                <a:ext uri="{FF2B5EF4-FFF2-40B4-BE49-F238E27FC236}">
                  <a16:creationId xmlns:a16="http://schemas.microsoft.com/office/drawing/2014/main" id="{2D37841A-B333-417C-9045-82C97D9C8473}"/>
                </a:ext>
              </a:extLst>
            </p:cNvPr>
            <p:cNvSpPr/>
            <p:nvPr/>
          </p:nvSpPr>
          <p:spPr>
            <a:xfrm rot="-1686541">
              <a:off x="4323771" y="1326672"/>
              <a:ext cx="104507" cy="96293"/>
            </a:xfrm>
            <a:custGeom>
              <a:avLst/>
              <a:gdLst/>
              <a:ahLst/>
              <a:cxnLst/>
              <a:rect l="l" t="t" r="r" b="b"/>
              <a:pathLst>
                <a:path w="3168" h="2919" extrusionOk="0">
                  <a:moveTo>
                    <a:pt x="1439" y="1"/>
                  </a:moveTo>
                  <a:cubicBezTo>
                    <a:pt x="1294" y="1"/>
                    <a:pt x="1159" y="20"/>
                    <a:pt x="1048" y="60"/>
                  </a:cubicBezTo>
                  <a:cubicBezTo>
                    <a:pt x="476" y="274"/>
                    <a:pt x="0" y="1310"/>
                    <a:pt x="95" y="2036"/>
                  </a:cubicBezTo>
                  <a:cubicBezTo>
                    <a:pt x="181" y="2633"/>
                    <a:pt x="1018" y="2919"/>
                    <a:pt x="1739" y="2919"/>
                  </a:cubicBezTo>
                  <a:cubicBezTo>
                    <a:pt x="2025" y="2919"/>
                    <a:pt x="2293" y="2874"/>
                    <a:pt x="2488" y="2786"/>
                  </a:cubicBezTo>
                  <a:cubicBezTo>
                    <a:pt x="3084" y="2513"/>
                    <a:pt x="3167" y="1393"/>
                    <a:pt x="3036" y="858"/>
                  </a:cubicBezTo>
                  <a:cubicBezTo>
                    <a:pt x="2910" y="355"/>
                    <a:pt x="2069" y="1"/>
                    <a:pt x="1439" y="1"/>
                  </a:cubicBezTo>
                  <a:close/>
                </a:path>
              </a:pathLst>
            </a:custGeom>
            <a:solidFill>
              <a:srgbClr val="FFC71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02" name="Google Shape;556;p38">
              <a:extLst>
                <a:ext uri="{FF2B5EF4-FFF2-40B4-BE49-F238E27FC236}">
                  <a16:creationId xmlns:a16="http://schemas.microsoft.com/office/drawing/2014/main" id="{4D19CAA6-4EF0-4910-A4EF-29D7FD6CEA73}"/>
                </a:ext>
              </a:extLst>
            </p:cNvPr>
            <p:cNvSpPr/>
            <p:nvPr/>
          </p:nvSpPr>
          <p:spPr>
            <a:xfrm rot="-1686541">
              <a:off x="4442547" y="1298195"/>
              <a:ext cx="104507" cy="96260"/>
            </a:xfrm>
            <a:custGeom>
              <a:avLst/>
              <a:gdLst/>
              <a:ahLst/>
              <a:cxnLst/>
              <a:rect l="l" t="t" r="r" b="b"/>
              <a:pathLst>
                <a:path w="3168" h="2918" extrusionOk="0">
                  <a:moveTo>
                    <a:pt x="1462" y="1"/>
                  </a:moveTo>
                  <a:cubicBezTo>
                    <a:pt x="1309" y="1"/>
                    <a:pt x="1167" y="21"/>
                    <a:pt x="1049" y="65"/>
                  </a:cubicBezTo>
                  <a:cubicBezTo>
                    <a:pt x="477" y="268"/>
                    <a:pt x="1" y="1304"/>
                    <a:pt x="108" y="2030"/>
                  </a:cubicBezTo>
                  <a:cubicBezTo>
                    <a:pt x="185" y="2626"/>
                    <a:pt x="1017" y="2918"/>
                    <a:pt x="1737" y="2918"/>
                  </a:cubicBezTo>
                  <a:cubicBezTo>
                    <a:pt x="2024" y="2918"/>
                    <a:pt x="2293" y="2872"/>
                    <a:pt x="2489" y="2780"/>
                  </a:cubicBezTo>
                  <a:cubicBezTo>
                    <a:pt x="3085" y="2518"/>
                    <a:pt x="3168" y="1399"/>
                    <a:pt x="3037" y="851"/>
                  </a:cubicBezTo>
                  <a:cubicBezTo>
                    <a:pt x="2922" y="353"/>
                    <a:pt x="2097" y="1"/>
                    <a:pt x="1462" y="1"/>
                  </a:cubicBezTo>
                  <a:close/>
                </a:path>
              </a:pathLst>
            </a:custGeom>
            <a:solidFill>
              <a:srgbClr val="FFC71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03" name="Google Shape;557;p38">
              <a:extLst>
                <a:ext uri="{FF2B5EF4-FFF2-40B4-BE49-F238E27FC236}">
                  <a16:creationId xmlns:a16="http://schemas.microsoft.com/office/drawing/2014/main" id="{B76639B4-6607-4142-8D16-DAF8AB23BF8C}"/>
                </a:ext>
              </a:extLst>
            </p:cNvPr>
            <p:cNvSpPr/>
            <p:nvPr/>
          </p:nvSpPr>
          <p:spPr>
            <a:xfrm rot="-1686541">
              <a:off x="4561531" y="1269163"/>
              <a:ext cx="104507" cy="96293"/>
            </a:xfrm>
            <a:custGeom>
              <a:avLst/>
              <a:gdLst/>
              <a:ahLst/>
              <a:cxnLst/>
              <a:rect l="l" t="t" r="r" b="b"/>
              <a:pathLst>
                <a:path w="3168" h="2919" extrusionOk="0">
                  <a:moveTo>
                    <a:pt x="1440" y="0"/>
                  </a:moveTo>
                  <a:cubicBezTo>
                    <a:pt x="1294" y="0"/>
                    <a:pt x="1160" y="19"/>
                    <a:pt x="1048" y="59"/>
                  </a:cubicBezTo>
                  <a:cubicBezTo>
                    <a:pt x="477" y="274"/>
                    <a:pt x="1" y="1309"/>
                    <a:pt x="96" y="2036"/>
                  </a:cubicBezTo>
                  <a:cubicBezTo>
                    <a:pt x="181" y="2633"/>
                    <a:pt x="1018" y="2918"/>
                    <a:pt x="1740" y="2918"/>
                  </a:cubicBezTo>
                  <a:cubicBezTo>
                    <a:pt x="2026" y="2918"/>
                    <a:pt x="2293" y="2874"/>
                    <a:pt x="2489" y="2786"/>
                  </a:cubicBezTo>
                  <a:cubicBezTo>
                    <a:pt x="3084" y="2524"/>
                    <a:pt x="3168" y="1393"/>
                    <a:pt x="3037" y="857"/>
                  </a:cubicBezTo>
                  <a:cubicBezTo>
                    <a:pt x="2911" y="354"/>
                    <a:pt x="2070" y="0"/>
                    <a:pt x="1440" y="0"/>
                  </a:cubicBezTo>
                  <a:close/>
                </a:path>
              </a:pathLst>
            </a:custGeom>
            <a:solidFill>
              <a:srgbClr val="FFC71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04" name="Google Shape;558;p38">
              <a:extLst>
                <a:ext uri="{FF2B5EF4-FFF2-40B4-BE49-F238E27FC236}">
                  <a16:creationId xmlns:a16="http://schemas.microsoft.com/office/drawing/2014/main" id="{D7C03B87-90EC-465C-BADC-251E549B465B}"/>
                </a:ext>
              </a:extLst>
            </p:cNvPr>
            <p:cNvSpPr/>
            <p:nvPr/>
          </p:nvSpPr>
          <p:spPr>
            <a:xfrm rot="-1686541">
              <a:off x="4683156" y="1241028"/>
              <a:ext cx="104111" cy="96260"/>
            </a:xfrm>
            <a:custGeom>
              <a:avLst/>
              <a:gdLst/>
              <a:ahLst/>
              <a:cxnLst/>
              <a:rect l="l" t="t" r="r" b="b"/>
              <a:pathLst>
                <a:path w="3156" h="2918" extrusionOk="0">
                  <a:moveTo>
                    <a:pt x="1450" y="1"/>
                  </a:moveTo>
                  <a:cubicBezTo>
                    <a:pt x="1297" y="1"/>
                    <a:pt x="1155" y="21"/>
                    <a:pt x="1037" y="65"/>
                  </a:cubicBezTo>
                  <a:cubicBezTo>
                    <a:pt x="477" y="268"/>
                    <a:pt x="1" y="1304"/>
                    <a:pt x="96" y="2030"/>
                  </a:cubicBezTo>
                  <a:cubicBezTo>
                    <a:pt x="181" y="2626"/>
                    <a:pt x="1016" y="2918"/>
                    <a:pt x="1732" y="2918"/>
                  </a:cubicBezTo>
                  <a:cubicBezTo>
                    <a:pt x="2018" y="2918"/>
                    <a:pt x="2284" y="2872"/>
                    <a:pt x="2477" y="2780"/>
                  </a:cubicBezTo>
                  <a:cubicBezTo>
                    <a:pt x="3073" y="2518"/>
                    <a:pt x="3156" y="1399"/>
                    <a:pt x="3025" y="851"/>
                  </a:cubicBezTo>
                  <a:cubicBezTo>
                    <a:pt x="2910" y="353"/>
                    <a:pt x="2085" y="1"/>
                    <a:pt x="1450" y="1"/>
                  </a:cubicBezTo>
                  <a:close/>
                </a:path>
              </a:pathLst>
            </a:custGeom>
            <a:solidFill>
              <a:srgbClr val="FFC71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05" name="Google Shape;559;p38">
              <a:extLst>
                <a:ext uri="{FF2B5EF4-FFF2-40B4-BE49-F238E27FC236}">
                  <a16:creationId xmlns:a16="http://schemas.microsoft.com/office/drawing/2014/main" id="{CC6015EE-2046-4525-9E89-F7FF889F1881}"/>
                </a:ext>
              </a:extLst>
            </p:cNvPr>
            <p:cNvSpPr/>
            <p:nvPr/>
          </p:nvSpPr>
          <p:spPr>
            <a:xfrm rot="-1686541">
              <a:off x="4350331" y="1456527"/>
              <a:ext cx="104507" cy="96095"/>
            </a:xfrm>
            <a:custGeom>
              <a:avLst/>
              <a:gdLst/>
              <a:ahLst/>
              <a:cxnLst/>
              <a:rect l="l" t="t" r="r" b="b"/>
              <a:pathLst>
                <a:path w="3168" h="2913" extrusionOk="0">
                  <a:moveTo>
                    <a:pt x="1462" y="1"/>
                  </a:moveTo>
                  <a:cubicBezTo>
                    <a:pt x="1308" y="1"/>
                    <a:pt x="1166" y="21"/>
                    <a:pt x="1048" y="65"/>
                  </a:cubicBezTo>
                  <a:cubicBezTo>
                    <a:pt x="476" y="268"/>
                    <a:pt x="0" y="1304"/>
                    <a:pt x="107" y="2030"/>
                  </a:cubicBezTo>
                  <a:cubicBezTo>
                    <a:pt x="184" y="2627"/>
                    <a:pt x="1019" y="2913"/>
                    <a:pt x="1740" y="2913"/>
                  </a:cubicBezTo>
                  <a:cubicBezTo>
                    <a:pt x="2025" y="2913"/>
                    <a:pt x="2293" y="2868"/>
                    <a:pt x="2488" y="2780"/>
                  </a:cubicBezTo>
                  <a:cubicBezTo>
                    <a:pt x="3084" y="2518"/>
                    <a:pt x="3167" y="1387"/>
                    <a:pt x="3036" y="851"/>
                  </a:cubicBezTo>
                  <a:cubicBezTo>
                    <a:pt x="2921" y="353"/>
                    <a:pt x="2096" y="1"/>
                    <a:pt x="1462" y="1"/>
                  </a:cubicBezTo>
                  <a:close/>
                </a:path>
              </a:pathLst>
            </a:custGeom>
            <a:solidFill>
              <a:srgbClr val="FFC71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06" name="Google Shape;560;p38">
              <a:extLst>
                <a:ext uri="{FF2B5EF4-FFF2-40B4-BE49-F238E27FC236}">
                  <a16:creationId xmlns:a16="http://schemas.microsoft.com/office/drawing/2014/main" id="{DA3704C9-129E-4744-B898-EDCC14428456}"/>
                </a:ext>
              </a:extLst>
            </p:cNvPr>
            <p:cNvSpPr/>
            <p:nvPr/>
          </p:nvSpPr>
          <p:spPr>
            <a:xfrm rot="-1686541">
              <a:off x="4469410" y="1427678"/>
              <a:ext cx="104507" cy="96260"/>
            </a:xfrm>
            <a:custGeom>
              <a:avLst/>
              <a:gdLst/>
              <a:ahLst/>
              <a:cxnLst/>
              <a:rect l="l" t="t" r="r" b="b"/>
              <a:pathLst>
                <a:path w="3168" h="2918" extrusionOk="0">
                  <a:moveTo>
                    <a:pt x="1457" y="1"/>
                  </a:moveTo>
                  <a:cubicBezTo>
                    <a:pt x="1305" y="1"/>
                    <a:pt x="1164" y="21"/>
                    <a:pt x="1049" y="65"/>
                  </a:cubicBezTo>
                  <a:cubicBezTo>
                    <a:pt x="477" y="268"/>
                    <a:pt x="1" y="1303"/>
                    <a:pt x="96" y="2030"/>
                  </a:cubicBezTo>
                  <a:cubicBezTo>
                    <a:pt x="181" y="2626"/>
                    <a:pt x="1016" y="2917"/>
                    <a:pt x="1737" y="2917"/>
                  </a:cubicBezTo>
                  <a:cubicBezTo>
                    <a:pt x="2024" y="2917"/>
                    <a:pt x="2293" y="2871"/>
                    <a:pt x="2489" y="2780"/>
                  </a:cubicBezTo>
                  <a:cubicBezTo>
                    <a:pt x="3084" y="2518"/>
                    <a:pt x="3168" y="1399"/>
                    <a:pt x="3037" y="851"/>
                  </a:cubicBezTo>
                  <a:cubicBezTo>
                    <a:pt x="2912" y="352"/>
                    <a:pt x="2085" y="1"/>
                    <a:pt x="1457" y="1"/>
                  </a:cubicBezTo>
                  <a:close/>
                </a:path>
              </a:pathLst>
            </a:custGeom>
            <a:solidFill>
              <a:srgbClr val="FFC71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07" name="Google Shape;561;p38">
              <a:extLst>
                <a:ext uri="{FF2B5EF4-FFF2-40B4-BE49-F238E27FC236}">
                  <a16:creationId xmlns:a16="http://schemas.microsoft.com/office/drawing/2014/main" id="{F39D40B6-B008-4732-975C-346211433A0F}"/>
                </a:ext>
              </a:extLst>
            </p:cNvPr>
            <p:cNvSpPr/>
            <p:nvPr/>
          </p:nvSpPr>
          <p:spPr>
            <a:xfrm rot="-1686541">
              <a:off x="4588084" y="1398757"/>
              <a:ext cx="104507" cy="96590"/>
            </a:xfrm>
            <a:custGeom>
              <a:avLst/>
              <a:gdLst/>
              <a:ahLst/>
              <a:cxnLst/>
              <a:rect l="l" t="t" r="r" b="b"/>
              <a:pathLst>
                <a:path w="3168" h="2928" extrusionOk="0">
                  <a:moveTo>
                    <a:pt x="1453" y="1"/>
                  </a:moveTo>
                  <a:cubicBezTo>
                    <a:pt x="1303" y="1"/>
                    <a:pt x="1164" y="20"/>
                    <a:pt x="1048" y="61"/>
                  </a:cubicBezTo>
                  <a:cubicBezTo>
                    <a:pt x="477" y="275"/>
                    <a:pt x="1" y="1323"/>
                    <a:pt x="108" y="2037"/>
                  </a:cubicBezTo>
                  <a:cubicBezTo>
                    <a:pt x="184" y="2639"/>
                    <a:pt x="1009" y="2927"/>
                    <a:pt x="1726" y="2927"/>
                  </a:cubicBezTo>
                  <a:cubicBezTo>
                    <a:pt x="2017" y="2927"/>
                    <a:pt x="2290" y="2880"/>
                    <a:pt x="2489" y="2787"/>
                  </a:cubicBezTo>
                  <a:cubicBezTo>
                    <a:pt x="3084" y="2514"/>
                    <a:pt x="3168" y="1394"/>
                    <a:pt x="3037" y="847"/>
                  </a:cubicBezTo>
                  <a:cubicBezTo>
                    <a:pt x="2921" y="346"/>
                    <a:pt x="2088" y="1"/>
                    <a:pt x="1453" y="1"/>
                  </a:cubicBezTo>
                  <a:close/>
                </a:path>
              </a:pathLst>
            </a:custGeom>
            <a:solidFill>
              <a:srgbClr val="FFC71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08" name="Google Shape;562;p38">
              <a:extLst>
                <a:ext uri="{FF2B5EF4-FFF2-40B4-BE49-F238E27FC236}">
                  <a16:creationId xmlns:a16="http://schemas.microsoft.com/office/drawing/2014/main" id="{688C151F-86EB-4C6A-A418-DA4C1B041562}"/>
                </a:ext>
              </a:extLst>
            </p:cNvPr>
            <p:cNvSpPr/>
            <p:nvPr/>
          </p:nvSpPr>
          <p:spPr>
            <a:xfrm rot="-1686541">
              <a:off x="4709639" y="1370507"/>
              <a:ext cx="104903" cy="96326"/>
            </a:xfrm>
            <a:custGeom>
              <a:avLst/>
              <a:gdLst/>
              <a:ahLst/>
              <a:cxnLst/>
              <a:rect l="l" t="t" r="r" b="b"/>
              <a:pathLst>
                <a:path w="3180" h="2920" extrusionOk="0">
                  <a:moveTo>
                    <a:pt x="1462" y="1"/>
                  </a:moveTo>
                  <a:cubicBezTo>
                    <a:pt x="1309" y="1"/>
                    <a:pt x="1167" y="21"/>
                    <a:pt x="1049" y="65"/>
                  </a:cubicBezTo>
                  <a:cubicBezTo>
                    <a:pt x="477" y="268"/>
                    <a:pt x="1" y="1303"/>
                    <a:pt x="108" y="2030"/>
                  </a:cubicBezTo>
                  <a:cubicBezTo>
                    <a:pt x="184" y="2632"/>
                    <a:pt x="1009" y="2920"/>
                    <a:pt x="1727" y="2920"/>
                  </a:cubicBezTo>
                  <a:cubicBezTo>
                    <a:pt x="2017" y="2920"/>
                    <a:pt x="2290" y="2872"/>
                    <a:pt x="2489" y="2780"/>
                  </a:cubicBezTo>
                  <a:cubicBezTo>
                    <a:pt x="3084" y="2518"/>
                    <a:pt x="3180" y="1399"/>
                    <a:pt x="3037" y="851"/>
                  </a:cubicBezTo>
                  <a:cubicBezTo>
                    <a:pt x="2922" y="352"/>
                    <a:pt x="2096" y="1"/>
                    <a:pt x="1462" y="1"/>
                  </a:cubicBezTo>
                  <a:close/>
                </a:path>
              </a:pathLst>
            </a:custGeom>
            <a:solidFill>
              <a:srgbClr val="FFC71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09" name="Google Shape;563;p38">
              <a:extLst>
                <a:ext uri="{FF2B5EF4-FFF2-40B4-BE49-F238E27FC236}">
                  <a16:creationId xmlns:a16="http://schemas.microsoft.com/office/drawing/2014/main" id="{3D2139EA-A981-4DFE-8452-1DAB6529BDA1}"/>
                </a:ext>
              </a:extLst>
            </p:cNvPr>
            <p:cNvSpPr/>
            <p:nvPr/>
          </p:nvSpPr>
          <p:spPr>
            <a:xfrm rot="-1686541">
              <a:off x="4377148" y="1585790"/>
              <a:ext cx="104540" cy="96491"/>
            </a:xfrm>
            <a:custGeom>
              <a:avLst/>
              <a:gdLst/>
              <a:ahLst/>
              <a:cxnLst/>
              <a:rect l="l" t="t" r="r" b="b"/>
              <a:pathLst>
                <a:path w="3169" h="2925" extrusionOk="0">
                  <a:moveTo>
                    <a:pt x="1448" y="0"/>
                  </a:moveTo>
                  <a:cubicBezTo>
                    <a:pt x="1300" y="0"/>
                    <a:pt x="1162" y="19"/>
                    <a:pt x="1049" y="60"/>
                  </a:cubicBezTo>
                  <a:cubicBezTo>
                    <a:pt x="477" y="275"/>
                    <a:pt x="1" y="1310"/>
                    <a:pt x="96" y="2037"/>
                  </a:cubicBezTo>
                  <a:cubicBezTo>
                    <a:pt x="181" y="2633"/>
                    <a:pt x="1016" y="2924"/>
                    <a:pt x="1737" y="2924"/>
                  </a:cubicBezTo>
                  <a:cubicBezTo>
                    <a:pt x="2024" y="2924"/>
                    <a:pt x="2293" y="2878"/>
                    <a:pt x="2489" y="2787"/>
                  </a:cubicBezTo>
                  <a:cubicBezTo>
                    <a:pt x="3085" y="2513"/>
                    <a:pt x="3168" y="1394"/>
                    <a:pt x="3037" y="846"/>
                  </a:cubicBezTo>
                  <a:cubicBezTo>
                    <a:pt x="2912" y="345"/>
                    <a:pt x="2077" y="0"/>
                    <a:pt x="1448" y="0"/>
                  </a:cubicBezTo>
                  <a:close/>
                </a:path>
              </a:pathLst>
            </a:custGeom>
            <a:solidFill>
              <a:srgbClr val="FFC71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10" name="Google Shape;564;p38">
              <a:extLst>
                <a:ext uri="{FF2B5EF4-FFF2-40B4-BE49-F238E27FC236}">
                  <a16:creationId xmlns:a16="http://schemas.microsoft.com/office/drawing/2014/main" id="{578D33BE-CF6E-48F8-81A5-F18FFA7943D9}"/>
                </a:ext>
              </a:extLst>
            </p:cNvPr>
            <p:cNvSpPr/>
            <p:nvPr/>
          </p:nvSpPr>
          <p:spPr>
            <a:xfrm rot="-1686541">
              <a:off x="4495839" y="1557005"/>
              <a:ext cx="104903" cy="96524"/>
            </a:xfrm>
            <a:custGeom>
              <a:avLst/>
              <a:gdLst/>
              <a:ahLst/>
              <a:cxnLst/>
              <a:rect l="l" t="t" r="r" b="b"/>
              <a:pathLst>
                <a:path w="3180" h="2926" extrusionOk="0">
                  <a:moveTo>
                    <a:pt x="1460" y="1"/>
                  </a:moveTo>
                  <a:cubicBezTo>
                    <a:pt x="1311" y="1"/>
                    <a:pt x="1174" y="20"/>
                    <a:pt x="1060" y="61"/>
                  </a:cubicBezTo>
                  <a:cubicBezTo>
                    <a:pt x="477" y="275"/>
                    <a:pt x="1" y="1311"/>
                    <a:pt x="108" y="2037"/>
                  </a:cubicBezTo>
                  <a:cubicBezTo>
                    <a:pt x="193" y="2634"/>
                    <a:pt x="1028" y="2925"/>
                    <a:pt x="1749" y="2925"/>
                  </a:cubicBezTo>
                  <a:cubicBezTo>
                    <a:pt x="2036" y="2925"/>
                    <a:pt x="2305" y="2879"/>
                    <a:pt x="2501" y="2787"/>
                  </a:cubicBezTo>
                  <a:cubicBezTo>
                    <a:pt x="3096" y="2514"/>
                    <a:pt x="3180" y="1394"/>
                    <a:pt x="3049" y="847"/>
                  </a:cubicBezTo>
                  <a:cubicBezTo>
                    <a:pt x="2924" y="346"/>
                    <a:pt x="2089" y="1"/>
                    <a:pt x="1460" y="1"/>
                  </a:cubicBezTo>
                  <a:close/>
                </a:path>
              </a:pathLst>
            </a:custGeom>
            <a:solidFill>
              <a:srgbClr val="FFC71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11" name="Google Shape;565;p38">
              <a:extLst>
                <a:ext uri="{FF2B5EF4-FFF2-40B4-BE49-F238E27FC236}">
                  <a16:creationId xmlns:a16="http://schemas.microsoft.com/office/drawing/2014/main" id="{5375F3B2-62CA-4C66-A051-3793611CE6FD}"/>
                </a:ext>
              </a:extLst>
            </p:cNvPr>
            <p:cNvSpPr/>
            <p:nvPr/>
          </p:nvSpPr>
          <p:spPr>
            <a:xfrm rot="-1686541">
              <a:off x="4614939" y="1528241"/>
              <a:ext cx="104507" cy="96557"/>
            </a:xfrm>
            <a:custGeom>
              <a:avLst/>
              <a:gdLst/>
              <a:ahLst/>
              <a:cxnLst/>
              <a:rect l="l" t="t" r="r" b="b"/>
              <a:pathLst>
                <a:path w="3168" h="2927" extrusionOk="0">
                  <a:moveTo>
                    <a:pt x="1447" y="1"/>
                  </a:moveTo>
                  <a:cubicBezTo>
                    <a:pt x="1299" y="1"/>
                    <a:pt x="1162" y="20"/>
                    <a:pt x="1048" y="61"/>
                  </a:cubicBezTo>
                  <a:cubicBezTo>
                    <a:pt x="477" y="275"/>
                    <a:pt x="0" y="1311"/>
                    <a:pt x="96" y="2037"/>
                  </a:cubicBezTo>
                  <a:cubicBezTo>
                    <a:pt x="180" y="2639"/>
                    <a:pt x="1007" y="2927"/>
                    <a:pt x="1726" y="2927"/>
                  </a:cubicBezTo>
                  <a:cubicBezTo>
                    <a:pt x="2017" y="2927"/>
                    <a:pt x="2290" y="2880"/>
                    <a:pt x="2489" y="2787"/>
                  </a:cubicBezTo>
                  <a:cubicBezTo>
                    <a:pt x="3084" y="2513"/>
                    <a:pt x="3168" y="1394"/>
                    <a:pt x="3037" y="846"/>
                  </a:cubicBezTo>
                  <a:cubicBezTo>
                    <a:pt x="2911" y="346"/>
                    <a:pt x="2077" y="1"/>
                    <a:pt x="1447" y="1"/>
                  </a:cubicBezTo>
                  <a:close/>
                </a:path>
              </a:pathLst>
            </a:custGeom>
            <a:solidFill>
              <a:srgbClr val="FFC71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12" name="Google Shape;566;p38">
              <a:extLst>
                <a:ext uri="{FF2B5EF4-FFF2-40B4-BE49-F238E27FC236}">
                  <a16:creationId xmlns:a16="http://schemas.microsoft.com/office/drawing/2014/main" id="{63973F1B-024D-4EF5-92F6-EF40C6EC4423}"/>
                </a:ext>
              </a:extLst>
            </p:cNvPr>
            <p:cNvSpPr/>
            <p:nvPr/>
          </p:nvSpPr>
          <p:spPr>
            <a:xfrm rot="-1686541">
              <a:off x="4729866" y="1501749"/>
              <a:ext cx="140630" cy="212346"/>
            </a:xfrm>
            <a:custGeom>
              <a:avLst/>
              <a:gdLst/>
              <a:ahLst/>
              <a:cxnLst/>
              <a:rect l="l" t="t" r="r" b="b"/>
              <a:pathLst>
                <a:path w="4263" h="6437" extrusionOk="0">
                  <a:moveTo>
                    <a:pt x="2556" y="0"/>
                  </a:moveTo>
                  <a:cubicBezTo>
                    <a:pt x="2403" y="0"/>
                    <a:pt x="2262" y="21"/>
                    <a:pt x="2143" y="65"/>
                  </a:cubicBezTo>
                  <a:cubicBezTo>
                    <a:pt x="1572" y="267"/>
                    <a:pt x="0" y="4827"/>
                    <a:pt x="107" y="5554"/>
                  </a:cubicBezTo>
                  <a:cubicBezTo>
                    <a:pt x="184" y="6151"/>
                    <a:pt x="1025" y="6436"/>
                    <a:pt x="1745" y="6436"/>
                  </a:cubicBezTo>
                  <a:cubicBezTo>
                    <a:pt x="2030" y="6436"/>
                    <a:pt x="2296" y="6391"/>
                    <a:pt x="2489" y="6304"/>
                  </a:cubicBezTo>
                  <a:cubicBezTo>
                    <a:pt x="3084" y="6030"/>
                    <a:pt x="4263" y="1386"/>
                    <a:pt x="4132" y="851"/>
                  </a:cubicBezTo>
                  <a:cubicBezTo>
                    <a:pt x="4007" y="352"/>
                    <a:pt x="3188" y="0"/>
                    <a:pt x="2556" y="0"/>
                  </a:cubicBezTo>
                  <a:close/>
                </a:path>
              </a:pathLst>
            </a:custGeom>
            <a:solidFill>
              <a:srgbClr val="FFC71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13" name="Google Shape;567;p38">
              <a:extLst>
                <a:ext uri="{FF2B5EF4-FFF2-40B4-BE49-F238E27FC236}">
                  <a16:creationId xmlns:a16="http://schemas.microsoft.com/office/drawing/2014/main" id="{0DE1258C-F152-42DD-B5B0-63BDD7C5C22B}"/>
                </a:ext>
              </a:extLst>
            </p:cNvPr>
            <p:cNvSpPr/>
            <p:nvPr/>
          </p:nvSpPr>
          <p:spPr>
            <a:xfrm rot="-1686541">
              <a:off x="4403662" y="1715460"/>
              <a:ext cx="104540" cy="96491"/>
            </a:xfrm>
            <a:custGeom>
              <a:avLst/>
              <a:gdLst/>
              <a:ahLst/>
              <a:cxnLst/>
              <a:rect l="l" t="t" r="r" b="b"/>
              <a:pathLst>
                <a:path w="3169" h="2925" extrusionOk="0">
                  <a:moveTo>
                    <a:pt x="1445" y="1"/>
                  </a:moveTo>
                  <a:cubicBezTo>
                    <a:pt x="1299" y="1"/>
                    <a:pt x="1163" y="20"/>
                    <a:pt x="1049" y="60"/>
                  </a:cubicBezTo>
                  <a:cubicBezTo>
                    <a:pt x="489" y="274"/>
                    <a:pt x="1" y="1310"/>
                    <a:pt x="108" y="2036"/>
                  </a:cubicBezTo>
                  <a:cubicBezTo>
                    <a:pt x="185" y="2633"/>
                    <a:pt x="1017" y="2924"/>
                    <a:pt x="1737" y="2924"/>
                  </a:cubicBezTo>
                  <a:cubicBezTo>
                    <a:pt x="2024" y="2924"/>
                    <a:pt x="2293" y="2878"/>
                    <a:pt x="2489" y="2787"/>
                  </a:cubicBezTo>
                  <a:cubicBezTo>
                    <a:pt x="3085" y="2525"/>
                    <a:pt x="3168" y="1405"/>
                    <a:pt x="3037" y="858"/>
                  </a:cubicBezTo>
                  <a:cubicBezTo>
                    <a:pt x="2921" y="355"/>
                    <a:pt x="2082" y="1"/>
                    <a:pt x="1445" y="1"/>
                  </a:cubicBezTo>
                  <a:close/>
                </a:path>
              </a:pathLst>
            </a:custGeom>
            <a:solidFill>
              <a:srgbClr val="FFC71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14" name="Google Shape;568;p38">
              <a:extLst>
                <a:ext uri="{FF2B5EF4-FFF2-40B4-BE49-F238E27FC236}">
                  <a16:creationId xmlns:a16="http://schemas.microsoft.com/office/drawing/2014/main" id="{7F105814-4093-4422-9414-EDA2C15906D8}"/>
                </a:ext>
              </a:extLst>
            </p:cNvPr>
            <p:cNvSpPr/>
            <p:nvPr/>
          </p:nvSpPr>
          <p:spPr>
            <a:xfrm rot="-1686541">
              <a:off x="4522772" y="1686800"/>
              <a:ext cx="104507" cy="96260"/>
            </a:xfrm>
            <a:custGeom>
              <a:avLst/>
              <a:gdLst/>
              <a:ahLst/>
              <a:cxnLst/>
              <a:rect l="l" t="t" r="r" b="b"/>
              <a:pathLst>
                <a:path w="3168" h="2918" extrusionOk="0">
                  <a:moveTo>
                    <a:pt x="1457" y="1"/>
                  </a:moveTo>
                  <a:cubicBezTo>
                    <a:pt x="1305" y="1"/>
                    <a:pt x="1164" y="22"/>
                    <a:pt x="1048" y="66"/>
                  </a:cubicBezTo>
                  <a:cubicBezTo>
                    <a:pt x="477" y="268"/>
                    <a:pt x="1" y="1304"/>
                    <a:pt x="96" y="2030"/>
                  </a:cubicBezTo>
                  <a:cubicBezTo>
                    <a:pt x="181" y="2626"/>
                    <a:pt x="1016" y="2918"/>
                    <a:pt x="1737" y="2918"/>
                  </a:cubicBezTo>
                  <a:cubicBezTo>
                    <a:pt x="2024" y="2918"/>
                    <a:pt x="2293" y="2872"/>
                    <a:pt x="2489" y="2780"/>
                  </a:cubicBezTo>
                  <a:cubicBezTo>
                    <a:pt x="3084" y="2518"/>
                    <a:pt x="3168" y="1399"/>
                    <a:pt x="3037" y="851"/>
                  </a:cubicBezTo>
                  <a:cubicBezTo>
                    <a:pt x="2912" y="353"/>
                    <a:pt x="2085" y="1"/>
                    <a:pt x="1457" y="1"/>
                  </a:cubicBezTo>
                  <a:close/>
                </a:path>
              </a:pathLst>
            </a:custGeom>
            <a:solidFill>
              <a:srgbClr val="FFC71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15" name="Google Shape;569;p38">
              <a:extLst>
                <a:ext uri="{FF2B5EF4-FFF2-40B4-BE49-F238E27FC236}">
                  <a16:creationId xmlns:a16="http://schemas.microsoft.com/office/drawing/2014/main" id="{8FB9C6AB-0064-4868-AFCD-A401A0FA3B13}"/>
                </a:ext>
              </a:extLst>
            </p:cNvPr>
            <p:cNvSpPr/>
            <p:nvPr/>
          </p:nvSpPr>
          <p:spPr>
            <a:xfrm rot="-1686541">
              <a:off x="4641515" y="1658027"/>
              <a:ext cx="104903" cy="96458"/>
            </a:xfrm>
            <a:custGeom>
              <a:avLst/>
              <a:gdLst/>
              <a:ahLst/>
              <a:cxnLst/>
              <a:rect l="l" t="t" r="r" b="b"/>
              <a:pathLst>
                <a:path w="3180" h="2924" extrusionOk="0">
                  <a:moveTo>
                    <a:pt x="1462" y="1"/>
                  </a:moveTo>
                  <a:cubicBezTo>
                    <a:pt x="1309" y="1"/>
                    <a:pt x="1166" y="21"/>
                    <a:pt x="1048" y="65"/>
                  </a:cubicBezTo>
                  <a:cubicBezTo>
                    <a:pt x="489" y="268"/>
                    <a:pt x="0" y="1304"/>
                    <a:pt x="108" y="2030"/>
                  </a:cubicBezTo>
                  <a:cubicBezTo>
                    <a:pt x="184" y="2636"/>
                    <a:pt x="1021" y="2924"/>
                    <a:pt x="1743" y="2924"/>
                  </a:cubicBezTo>
                  <a:cubicBezTo>
                    <a:pt x="2027" y="2924"/>
                    <a:pt x="2294" y="2879"/>
                    <a:pt x="2489" y="2792"/>
                  </a:cubicBezTo>
                  <a:cubicBezTo>
                    <a:pt x="3084" y="2518"/>
                    <a:pt x="3179" y="1399"/>
                    <a:pt x="3037" y="851"/>
                  </a:cubicBezTo>
                  <a:cubicBezTo>
                    <a:pt x="2921" y="353"/>
                    <a:pt x="2096" y="1"/>
                    <a:pt x="1462" y="1"/>
                  </a:cubicBezTo>
                  <a:close/>
                </a:path>
              </a:pathLst>
            </a:custGeom>
            <a:solidFill>
              <a:srgbClr val="FFC71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16" name="Google Shape;570;p38">
              <a:extLst>
                <a:ext uri="{FF2B5EF4-FFF2-40B4-BE49-F238E27FC236}">
                  <a16:creationId xmlns:a16="http://schemas.microsoft.com/office/drawing/2014/main" id="{0B99327E-EFD0-4CBA-9540-B2F0A3C4BB43}"/>
                </a:ext>
              </a:extLst>
            </p:cNvPr>
            <p:cNvSpPr/>
            <p:nvPr/>
          </p:nvSpPr>
          <p:spPr>
            <a:xfrm rot="-1686541">
              <a:off x="4288791" y="1025309"/>
              <a:ext cx="430498" cy="254670"/>
            </a:xfrm>
            <a:custGeom>
              <a:avLst/>
              <a:gdLst/>
              <a:ahLst/>
              <a:cxnLst/>
              <a:rect l="l" t="t" r="r" b="b"/>
              <a:pathLst>
                <a:path w="13050" h="7720" extrusionOk="0">
                  <a:moveTo>
                    <a:pt x="953" y="1"/>
                  </a:moveTo>
                  <a:cubicBezTo>
                    <a:pt x="869" y="96"/>
                    <a:pt x="798" y="179"/>
                    <a:pt x="726" y="286"/>
                  </a:cubicBezTo>
                  <a:cubicBezTo>
                    <a:pt x="191" y="1132"/>
                    <a:pt x="191" y="2334"/>
                    <a:pt x="71" y="3299"/>
                  </a:cubicBezTo>
                  <a:cubicBezTo>
                    <a:pt x="24" y="3656"/>
                    <a:pt x="0" y="4049"/>
                    <a:pt x="167" y="4358"/>
                  </a:cubicBezTo>
                  <a:cubicBezTo>
                    <a:pt x="417" y="4787"/>
                    <a:pt x="953" y="4954"/>
                    <a:pt x="1441" y="5073"/>
                  </a:cubicBezTo>
                  <a:lnTo>
                    <a:pt x="11835" y="7656"/>
                  </a:lnTo>
                  <a:cubicBezTo>
                    <a:pt x="11967" y="7688"/>
                    <a:pt x="12108" y="7719"/>
                    <a:pt x="12244" y="7719"/>
                  </a:cubicBezTo>
                  <a:cubicBezTo>
                    <a:pt x="12366" y="7719"/>
                    <a:pt x="12484" y="7694"/>
                    <a:pt x="12585" y="7621"/>
                  </a:cubicBezTo>
                  <a:cubicBezTo>
                    <a:pt x="12716" y="7478"/>
                    <a:pt x="12811" y="7299"/>
                    <a:pt x="12835" y="7097"/>
                  </a:cubicBezTo>
                  <a:cubicBezTo>
                    <a:pt x="12906" y="6799"/>
                    <a:pt x="12978" y="6490"/>
                    <a:pt x="13049" y="6180"/>
                  </a:cubicBezTo>
                  <a:cubicBezTo>
                    <a:pt x="10299" y="5978"/>
                    <a:pt x="7596" y="5347"/>
                    <a:pt x="5060" y="4287"/>
                  </a:cubicBezTo>
                  <a:cubicBezTo>
                    <a:pt x="3893" y="3811"/>
                    <a:pt x="2727" y="3215"/>
                    <a:pt x="1905" y="2263"/>
                  </a:cubicBezTo>
                  <a:cubicBezTo>
                    <a:pt x="1357" y="1632"/>
                    <a:pt x="1024" y="846"/>
                    <a:pt x="953" y="1"/>
                  </a:cubicBezTo>
                  <a:close/>
                </a:path>
              </a:pathLst>
            </a:custGeom>
            <a:solidFill>
              <a:srgbClr val="36A28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grpSp>
          <p:nvGrpSpPr>
            <p:cNvPr id="117" name="Google Shape;571;p38">
              <a:extLst>
                <a:ext uri="{FF2B5EF4-FFF2-40B4-BE49-F238E27FC236}">
                  <a16:creationId xmlns:a16="http://schemas.microsoft.com/office/drawing/2014/main" id="{8972A242-75AB-4BFF-A0D4-4302FFC4590E}"/>
                </a:ext>
              </a:extLst>
            </p:cNvPr>
            <p:cNvGrpSpPr/>
            <p:nvPr/>
          </p:nvGrpSpPr>
          <p:grpSpPr>
            <a:xfrm rot="1758233">
              <a:off x="5087284" y="1191978"/>
              <a:ext cx="510162" cy="250650"/>
              <a:chOff x="5546225" y="738275"/>
              <a:chExt cx="672125" cy="330225"/>
            </a:xfrm>
          </p:grpSpPr>
          <p:sp>
            <p:nvSpPr>
              <p:cNvPr id="128" name="Google Shape;572;p38">
                <a:extLst>
                  <a:ext uri="{FF2B5EF4-FFF2-40B4-BE49-F238E27FC236}">
                    <a16:creationId xmlns:a16="http://schemas.microsoft.com/office/drawing/2014/main" id="{2AB96260-5D45-456E-A050-1D685A1982CB}"/>
                  </a:ext>
                </a:extLst>
              </p:cNvPr>
              <p:cNvSpPr/>
              <p:nvPr/>
            </p:nvSpPr>
            <p:spPr>
              <a:xfrm>
                <a:off x="5546225" y="738275"/>
                <a:ext cx="672125" cy="329925"/>
              </a:xfrm>
              <a:custGeom>
                <a:avLst/>
                <a:gdLst/>
                <a:ahLst/>
                <a:cxnLst/>
                <a:rect l="l" t="t" r="r" b="b"/>
                <a:pathLst>
                  <a:path w="26885" h="13197" extrusionOk="0">
                    <a:moveTo>
                      <a:pt x="13990" y="3690"/>
                    </a:moveTo>
                    <a:cubicBezTo>
                      <a:pt x="15832" y="3690"/>
                      <a:pt x="17603" y="4285"/>
                      <a:pt x="18681" y="5610"/>
                    </a:cubicBezTo>
                    <a:cubicBezTo>
                      <a:pt x="19515" y="6646"/>
                      <a:pt x="19860" y="8004"/>
                      <a:pt x="19610" y="9325"/>
                    </a:cubicBezTo>
                    <a:lnTo>
                      <a:pt x="10049" y="9456"/>
                    </a:lnTo>
                    <a:cubicBezTo>
                      <a:pt x="9474" y="9465"/>
                      <a:pt x="8878" y="9508"/>
                      <a:pt x="8298" y="9508"/>
                    </a:cubicBezTo>
                    <a:cubicBezTo>
                      <a:pt x="8110" y="9508"/>
                      <a:pt x="7923" y="9503"/>
                      <a:pt x="7739" y="9492"/>
                    </a:cubicBezTo>
                    <a:cubicBezTo>
                      <a:pt x="6953" y="9444"/>
                      <a:pt x="6930" y="9278"/>
                      <a:pt x="6965" y="8646"/>
                    </a:cubicBezTo>
                    <a:cubicBezTo>
                      <a:pt x="7149" y="5604"/>
                      <a:pt x="10685" y="3690"/>
                      <a:pt x="13990" y="3690"/>
                    </a:cubicBezTo>
                    <a:close/>
                    <a:moveTo>
                      <a:pt x="14723" y="1"/>
                    </a:moveTo>
                    <a:cubicBezTo>
                      <a:pt x="7831" y="1"/>
                      <a:pt x="454" y="4347"/>
                      <a:pt x="72" y="11266"/>
                    </a:cubicBezTo>
                    <a:cubicBezTo>
                      <a:pt x="0" y="12671"/>
                      <a:pt x="48" y="13052"/>
                      <a:pt x="1691" y="13159"/>
                    </a:cubicBezTo>
                    <a:cubicBezTo>
                      <a:pt x="2087" y="13186"/>
                      <a:pt x="2489" y="13196"/>
                      <a:pt x="2894" y="13196"/>
                    </a:cubicBezTo>
                    <a:cubicBezTo>
                      <a:pt x="4093" y="13196"/>
                      <a:pt x="5317" y="13105"/>
                      <a:pt x="6501" y="13088"/>
                    </a:cubicBezTo>
                    <a:lnTo>
                      <a:pt x="26432" y="12790"/>
                    </a:lnTo>
                    <a:cubicBezTo>
                      <a:pt x="26884" y="9885"/>
                      <a:pt x="26337" y="6837"/>
                      <a:pt x="24503" y="4360"/>
                    </a:cubicBezTo>
                    <a:cubicBezTo>
                      <a:pt x="22257" y="1352"/>
                      <a:pt x="18566" y="1"/>
                      <a:pt x="14723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</a:pPr>
                <a:endParaRPr sz="1867" kern="0">
                  <a:solidFill>
                    <a:srgbClr val="000000"/>
                  </a:solidFill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29" name="Google Shape;573;p38">
                <a:extLst>
                  <a:ext uri="{FF2B5EF4-FFF2-40B4-BE49-F238E27FC236}">
                    <a16:creationId xmlns:a16="http://schemas.microsoft.com/office/drawing/2014/main" id="{4554CCDC-7777-4397-88DD-9D24EFAEC3EE}"/>
                  </a:ext>
                </a:extLst>
              </p:cNvPr>
              <p:cNvSpPr/>
              <p:nvPr/>
            </p:nvSpPr>
            <p:spPr>
              <a:xfrm>
                <a:off x="5546225" y="738625"/>
                <a:ext cx="665275" cy="329875"/>
              </a:xfrm>
              <a:custGeom>
                <a:avLst/>
                <a:gdLst/>
                <a:ahLst/>
                <a:cxnLst/>
                <a:rect l="l" t="t" r="r" b="b"/>
                <a:pathLst>
                  <a:path w="26611" h="13195" extrusionOk="0">
                    <a:moveTo>
                      <a:pt x="14038" y="0"/>
                    </a:moveTo>
                    <a:lnTo>
                      <a:pt x="14038" y="0"/>
                    </a:lnTo>
                    <a:cubicBezTo>
                      <a:pt x="7346" y="286"/>
                      <a:pt x="441" y="4561"/>
                      <a:pt x="72" y="11252"/>
                    </a:cubicBezTo>
                    <a:cubicBezTo>
                      <a:pt x="0" y="12669"/>
                      <a:pt x="60" y="13038"/>
                      <a:pt x="1691" y="13157"/>
                    </a:cubicBezTo>
                    <a:cubicBezTo>
                      <a:pt x="2087" y="13184"/>
                      <a:pt x="2489" y="13194"/>
                      <a:pt x="2894" y="13194"/>
                    </a:cubicBezTo>
                    <a:cubicBezTo>
                      <a:pt x="4093" y="13194"/>
                      <a:pt x="5317" y="13103"/>
                      <a:pt x="6501" y="13085"/>
                    </a:cubicBezTo>
                    <a:lnTo>
                      <a:pt x="26432" y="12776"/>
                    </a:lnTo>
                    <a:cubicBezTo>
                      <a:pt x="26563" y="11883"/>
                      <a:pt x="26611" y="10990"/>
                      <a:pt x="26551" y="10097"/>
                    </a:cubicBezTo>
                    <a:lnTo>
                      <a:pt x="26551" y="10097"/>
                    </a:lnTo>
                    <a:cubicBezTo>
                      <a:pt x="25825" y="10549"/>
                      <a:pt x="25087" y="11002"/>
                      <a:pt x="24277" y="11264"/>
                    </a:cubicBezTo>
                    <a:cubicBezTo>
                      <a:pt x="23408" y="11550"/>
                      <a:pt x="22491" y="11621"/>
                      <a:pt x="21574" y="11657"/>
                    </a:cubicBezTo>
                    <a:cubicBezTo>
                      <a:pt x="20303" y="11720"/>
                      <a:pt x="19031" y="11746"/>
                      <a:pt x="17758" y="11746"/>
                    </a:cubicBezTo>
                    <a:cubicBezTo>
                      <a:pt x="14965" y="11746"/>
                      <a:pt x="12171" y="11621"/>
                      <a:pt x="9382" y="11490"/>
                    </a:cubicBezTo>
                    <a:cubicBezTo>
                      <a:pt x="7739" y="11419"/>
                      <a:pt x="6072" y="11347"/>
                      <a:pt x="4501" y="10847"/>
                    </a:cubicBezTo>
                    <a:cubicBezTo>
                      <a:pt x="4215" y="10776"/>
                      <a:pt x="3965" y="10645"/>
                      <a:pt x="3751" y="10442"/>
                    </a:cubicBezTo>
                    <a:cubicBezTo>
                      <a:pt x="3477" y="10133"/>
                      <a:pt x="3465" y="9668"/>
                      <a:pt x="3501" y="9264"/>
                    </a:cubicBezTo>
                    <a:cubicBezTo>
                      <a:pt x="3751" y="6192"/>
                      <a:pt x="5953" y="3537"/>
                      <a:pt x="8632" y="2001"/>
                    </a:cubicBezTo>
                    <a:cubicBezTo>
                      <a:pt x="10299" y="1024"/>
                      <a:pt x="12145" y="429"/>
                      <a:pt x="14038" y="0"/>
                    </a:cubicBezTo>
                    <a:close/>
                  </a:path>
                </a:pathLst>
              </a:custGeom>
              <a:solidFill>
                <a:srgbClr val="8F5889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</a:pPr>
                <a:endParaRPr sz="1867" kern="0">
                  <a:solidFill>
                    <a:srgbClr val="000000"/>
                  </a:solidFill>
                  <a:latin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118" name="Google Shape;574;p38">
              <a:extLst>
                <a:ext uri="{FF2B5EF4-FFF2-40B4-BE49-F238E27FC236}">
                  <a16:creationId xmlns:a16="http://schemas.microsoft.com/office/drawing/2014/main" id="{975BFBB8-3460-4722-98B0-354F3F912FC4}"/>
                </a:ext>
              </a:extLst>
            </p:cNvPr>
            <p:cNvSpPr/>
            <p:nvPr/>
          </p:nvSpPr>
          <p:spPr>
            <a:xfrm>
              <a:off x="3097983" y="1398030"/>
              <a:ext cx="960940" cy="731344"/>
            </a:xfrm>
            <a:custGeom>
              <a:avLst/>
              <a:gdLst/>
              <a:ahLst/>
              <a:cxnLst/>
              <a:rect l="l" t="t" r="r" b="b"/>
              <a:pathLst>
                <a:path w="23551" h="17924" extrusionOk="0">
                  <a:moveTo>
                    <a:pt x="16310" y="4500"/>
                  </a:moveTo>
                  <a:cubicBezTo>
                    <a:pt x="16417" y="4500"/>
                    <a:pt x="16510" y="4517"/>
                    <a:pt x="16574" y="4563"/>
                  </a:cubicBezTo>
                  <a:cubicBezTo>
                    <a:pt x="17014" y="4873"/>
                    <a:pt x="15954" y="5837"/>
                    <a:pt x="15752" y="6075"/>
                  </a:cubicBezTo>
                  <a:cubicBezTo>
                    <a:pt x="14145" y="7992"/>
                    <a:pt x="12228" y="9730"/>
                    <a:pt x="10537" y="11552"/>
                  </a:cubicBezTo>
                  <a:cubicBezTo>
                    <a:pt x="10182" y="11946"/>
                    <a:pt x="9478" y="12773"/>
                    <a:pt x="8795" y="12773"/>
                  </a:cubicBezTo>
                  <a:cubicBezTo>
                    <a:pt x="8631" y="12773"/>
                    <a:pt x="8467" y="12725"/>
                    <a:pt x="8311" y="12612"/>
                  </a:cubicBezTo>
                  <a:cubicBezTo>
                    <a:pt x="8156" y="12493"/>
                    <a:pt x="8025" y="12338"/>
                    <a:pt x="7918" y="12171"/>
                  </a:cubicBezTo>
                  <a:cubicBezTo>
                    <a:pt x="7108" y="10981"/>
                    <a:pt x="6287" y="9790"/>
                    <a:pt x="5489" y="8576"/>
                  </a:cubicBezTo>
                  <a:cubicBezTo>
                    <a:pt x="5215" y="8159"/>
                    <a:pt x="4965" y="7623"/>
                    <a:pt x="5429" y="7218"/>
                  </a:cubicBezTo>
                  <a:cubicBezTo>
                    <a:pt x="5655" y="7052"/>
                    <a:pt x="5917" y="6932"/>
                    <a:pt x="6191" y="6885"/>
                  </a:cubicBezTo>
                  <a:cubicBezTo>
                    <a:pt x="8549" y="6266"/>
                    <a:pt x="10894" y="5670"/>
                    <a:pt x="13264" y="5135"/>
                  </a:cubicBezTo>
                  <a:cubicBezTo>
                    <a:pt x="13966" y="4980"/>
                    <a:pt x="14669" y="4825"/>
                    <a:pt x="15371" y="4694"/>
                  </a:cubicBezTo>
                  <a:cubicBezTo>
                    <a:pt x="15566" y="4650"/>
                    <a:pt x="15999" y="4500"/>
                    <a:pt x="16310" y="4500"/>
                  </a:cubicBezTo>
                  <a:close/>
                  <a:moveTo>
                    <a:pt x="22190" y="1"/>
                  </a:moveTo>
                  <a:cubicBezTo>
                    <a:pt x="21584" y="1"/>
                    <a:pt x="20737" y="328"/>
                    <a:pt x="20336" y="408"/>
                  </a:cubicBezTo>
                  <a:cubicBezTo>
                    <a:pt x="18967" y="705"/>
                    <a:pt x="17597" y="1027"/>
                    <a:pt x="16228" y="1372"/>
                  </a:cubicBezTo>
                  <a:cubicBezTo>
                    <a:pt x="11597" y="2539"/>
                    <a:pt x="7001" y="3837"/>
                    <a:pt x="2405" y="5170"/>
                  </a:cubicBezTo>
                  <a:cubicBezTo>
                    <a:pt x="1869" y="5325"/>
                    <a:pt x="1310" y="5504"/>
                    <a:pt x="905" y="5885"/>
                  </a:cubicBezTo>
                  <a:cubicBezTo>
                    <a:pt x="0" y="6766"/>
                    <a:pt x="488" y="7933"/>
                    <a:pt x="1024" y="8837"/>
                  </a:cubicBezTo>
                  <a:cubicBezTo>
                    <a:pt x="2572" y="11457"/>
                    <a:pt x="4191" y="14029"/>
                    <a:pt x="5786" y="16612"/>
                  </a:cubicBezTo>
                  <a:cubicBezTo>
                    <a:pt x="5977" y="16981"/>
                    <a:pt x="6239" y="17303"/>
                    <a:pt x="6548" y="17577"/>
                  </a:cubicBezTo>
                  <a:cubicBezTo>
                    <a:pt x="6854" y="17820"/>
                    <a:pt x="7171" y="17923"/>
                    <a:pt x="7491" y="17923"/>
                  </a:cubicBezTo>
                  <a:cubicBezTo>
                    <a:pt x="8825" y="17923"/>
                    <a:pt x="10193" y="16124"/>
                    <a:pt x="10894" y="15279"/>
                  </a:cubicBezTo>
                  <a:cubicBezTo>
                    <a:pt x="14216" y="11326"/>
                    <a:pt x="17955" y="7540"/>
                    <a:pt x="21098" y="3396"/>
                  </a:cubicBezTo>
                  <a:cubicBezTo>
                    <a:pt x="21479" y="2884"/>
                    <a:pt x="23551" y="813"/>
                    <a:pt x="22693" y="134"/>
                  </a:cubicBezTo>
                  <a:cubicBezTo>
                    <a:pt x="22570" y="38"/>
                    <a:pt x="22394" y="1"/>
                    <a:pt x="2219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19" name="Google Shape;575;p38">
              <a:extLst>
                <a:ext uri="{FF2B5EF4-FFF2-40B4-BE49-F238E27FC236}">
                  <a16:creationId xmlns:a16="http://schemas.microsoft.com/office/drawing/2014/main" id="{E8E2F628-D440-43E2-8BC5-F5DB03BD2D38}"/>
                </a:ext>
              </a:extLst>
            </p:cNvPr>
            <p:cNvSpPr/>
            <p:nvPr/>
          </p:nvSpPr>
          <p:spPr>
            <a:xfrm>
              <a:off x="3097975" y="1615900"/>
              <a:ext cx="784696" cy="507911"/>
            </a:xfrm>
            <a:custGeom>
              <a:avLst/>
              <a:gdLst/>
              <a:ahLst/>
              <a:cxnLst/>
              <a:rect l="l" t="t" r="r" b="b"/>
              <a:pathLst>
                <a:path w="19241" h="12659" extrusionOk="0">
                  <a:moveTo>
                    <a:pt x="2096" y="1"/>
                  </a:moveTo>
                  <a:cubicBezTo>
                    <a:pt x="1655" y="120"/>
                    <a:pt x="1250" y="322"/>
                    <a:pt x="905" y="620"/>
                  </a:cubicBezTo>
                  <a:cubicBezTo>
                    <a:pt x="0" y="1501"/>
                    <a:pt x="488" y="2668"/>
                    <a:pt x="1024" y="3572"/>
                  </a:cubicBezTo>
                  <a:cubicBezTo>
                    <a:pt x="2572" y="6192"/>
                    <a:pt x="4179" y="8764"/>
                    <a:pt x="5787" y="11347"/>
                  </a:cubicBezTo>
                  <a:cubicBezTo>
                    <a:pt x="5977" y="11716"/>
                    <a:pt x="6239" y="12038"/>
                    <a:pt x="6549" y="12312"/>
                  </a:cubicBezTo>
                  <a:cubicBezTo>
                    <a:pt x="6852" y="12555"/>
                    <a:pt x="7167" y="12658"/>
                    <a:pt x="7485" y="12658"/>
                  </a:cubicBezTo>
                  <a:cubicBezTo>
                    <a:pt x="8813" y="12658"/>
                    <a:pt x="10183" y="10859"/>
                    <a:pt x="10894" y="10014"/>
                  </a:cubicBezTo>
                  <a:cubicBezTo>
                    <a:pt x="13585" y="6823"/>
                    <a:pt x="16538" y="3739"/>
                    <a:pt x="19241" y="477"/>
                  </a:cubicBezTo>
                  <a:lnTo>
                    <a:pt x="19241" y="477"/>
                  </a:lnTo>
                  <a:cubicBezTo>
                    <a:pt x="17812" y="1013"/>
                    <a:pt x="16359" y="1453"/>
                    <a:pt x="14883" y="1798"/>
                  </a:cubicBezTo>
                  <a:cubicBezTo>
                    <a:pt x="13478" y="3334"/>
                    <a:pt x="11942" y="4775"/>
                    <a:pt x="10549" y="6287"/>
                  </a:cubicBezTo>
                  <a:cubicBezTo>
                    <a:pt x="10184" y="6672"/>
                    <a:pt x="9485" y="7506"/>
                    <a:pt x="8796" y="7506"/>
                  </a:cubicBezTo>
                  <a:cubicBezTo>
                    <a:pt x="8632" y="7506"/>
                    <a:pt x="8469" y="7459"/>
                    <a:pt x="8311" y="7347"/>
                  </a:cubicBezTo>
                  <a:cubicBezTo>
                    <a:pt x="8156" y="7228"/>
                    <a:pt x="8025" y="7073"/>
                    <a:pt x="7930" y="6894"/>
                  </a:cubicBezTo>
                  <a:cubicBezTo>
                    <a:pt x="7108" y="5704"/>
                    <a:pt x="6287" y="4513"/>
                    <a:pt x="5489" y="3311"/>
                  </a:cubicBezTo>
                  <a:cubicBezTo>
                    <a:pt x="5286" y="3001"/>
                    <a:pt x="5108" y="2632"/>
                    <a:pt x="5203" y="2287"/>
                  </a:cubicBezTo>
                  <a:cubicBezTo>
                    <a:pt x="5060" y="2251"/>
                    <a:pt x="4905" y="2191"/>
                    <a:pt x="4763" y="2144"/>
                  </a:cubicBezTo>
                  <a:cubicBezTo>
                    <a:pt x="3667" y="1727"/>
                    <a:pt x="2727" y="977"/>
                    <a:pt x="2096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grpSp>
          <p:nvGrpSpPr>
            <p:cNvPr id="120" name="Google Shape;576;p38">
              <a:extLst>
                <a:ext uri="{FF2B5EF4-FFF2-40B4-BE49-F238E27FC236}">
                  <a16:creationId xmlns:a16="http://schemas.microsoft.com/office/drawing/2014/main" id="{CCE6412D-C3BF-4A59-824D-9645A4D262D8}"/>
                </a:ext>
              </a:extLst>
            </p:cNvPr>
            <p:cNvGrpSpPr/>
            <p:nvPr/>
          </p:nvGrpSpPr>
          <p:grpSpPr>
            <a:xfrm>
              <a:off x="5541437" y="1455861"/>
              <a:ext cx="499721" cy="500779"/>
              <a:chOff x="5683312" y="727398"/>
              <a:chExt cx="499721" cy="500779"/>
            </a:xfrm>
          </p:grpSpPr>
          <p:sp>
            <p:nvSpPr>
              <p:cNvPr id="125" name="Google Shape;577;p38">
                <a:extLst>
                  <a:ext uri="{FF2B5EF4-FFF2-40B4-BE49-F238E27FC236}">
                    <a16:creationId xmlns:a16="http://schemas.microsoft.com/office/drawing/2014/main" id="{99E7C4A6-8358-42AF-ACC1-F501D23F5E43}"/>
                  </a:ext>
                </a:extLst>
              </p:cNvPr>
              <p:cNvSpPr/>
              <p:nvPr/>
            </p:nvSpPr>
            <p:spPr>
              <a:xfrm rot="2374715">
                <a:off x="5757492" y="798149"/>
                <a:ext cx="351361" cy="359278"/>
              </a:xfrm>
              <a:custGeom>
                <a:avLst/>
                <a:gdLst/>
                <a:ahLst/>
                <a:cxnLst/>
                <a:rect l="l" t="t" r="r" b="b"/>
                <a:pathLst>
                  <a:path w="16287" h="16654" extrusionOk="0">
                    <a:moveTo>
                      <a:pt x="6602" y="1"/>
                    </a:moveTo>
                    <a:cubicBezTo>
                      <a:pt x="4440" y="1"/>
                      <a:pt x="2474" y="1200"/>
                      <a:pt x="1536" y="2842"/>
                    </a:cubicBezTo>
                    <a:cubicBezTo>
                      <a:pt x="0" y="5533"/>
                      <a:pt x="310" y="8021"/>
                      <a:pt x="1917" y="8473"/>
                    </a:cubicBezTo>
                    <a:cubicBezTo>
                      <a:pt x="2144" y="8536"/>
                      <a:pt x="2350" y="8566"/>
                      <a:pt x="2539" y="8566"/>
                    </a:cubicBezTo>
                    <a:cubicBezTo>
                      <a:pt x="4027" y="8566"/>
                      <a:pt x="4420" y="6743"/>
                      <a:pt x="4906" y="5211"/>
                    </a:cubicBezTo>
                    <a:cubicBezTo>
                      <a:pt x="5274" y="4041"/>
                      <a:pt x="5978" y="3410"/>
                      <a:pt x="6827" y="3410"/>
                    </a:cubicBezTo>
                    <a:cubicBezTo>
                      <a:pt x="7239" y="3410"/>
                      <a:pt x="7685" y="3558"/>
                      <a:pt x="8144" y="3866"/>
                    </a:cubicBezTo>
                    <a:cubicBezTo>
                      <a:pt x="9549" y="4818"/>
                      <a:pt x="8168" y="8938"/>
                      <a:pt x="7013" y="11057"/>
                    </a:cubicBezTo>
                    <a:cubicBezTo>
                      <a:pt x="5858" y="13165"/>
                      <a:pt x="5037" y="16605"/>
                      <a:pt x="7894" y="16653"/>
                    </a:cubicBezTo>
                    <a:cubicBezTo>
                      <a:pt x="7908" y="16653"/>
                      <a:pt x="7922" y="16653"/>
                      <a:pt x="7936" y="16653"/>
                    </a:cubicBezTo>
                    <a:cubicBezTo>
                      <a:pt x="10817" y="16653"/>
                      <a:pt x="16286" y="11800"/>
                      <a:pt x="15883" y="10378"/>
                    </a:cubicBezTo>
                    <a:cubicBezTo>
                      <a:pt x="15623" y="9451"/>
                      <a:pt x="14750" y="9032"/>
                      <a:pt x="13847" y="9032"/>
                    </a:cubicBezTo>
                    <a:cubicBezTo>
                      <a:pt x="13348" y="9032"/>
                      <a:pt x="12839" y="9160"/>
                      <a:pt x="12419" y="9402"/>
                    </a:cubicBezTo>
                    <a:cubicBezTo>
                      <a:pt x="11668" y="9855"/>
                      <a:pt x="11014" y="10438"/>
                      <a:pt x="10490" y="11140"/>
                    </a:cubicBezTo>
                    <a:cubicBezTo>
                      <a:pt x="10490" y="11140"/>
                      <a:pt x="14157" y="4675"/>
                      <a:pt x="10764" y="1663"/>
                    </a:cubicBezTo>
                    <a:cubicBezTo>
                      <a:pt x="9441" y="489"/>
                      <a:pt x="7982" y="1"/>
                      <a:pt x="6602" y="1"/>
                    </a:cubicBezTo>
                    <a:close/>
                  </a:path>
                </a:pathLst>
              </a:custGeom>
              <a:solidFill>
                <a:srgbClr val="FFC71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</a:pPr>
                <a:endParaRPr sz="1867" kern="0">
                  <a:solidFill>
                    <a:srgbClr val="000000"/>
                  </a:solidFill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26" name="Google Shape;578;p38">
                <a:extLst>
                  <a:ext uri="{FF2B5EF4-FFF2-40B4-BE49-F238E27FC236}">
                    <a16:creationId xmlns:a16="http://schemas.microsoft.com/office/drawing/2014/main" id="{6BCFE9A6-5F2A-43DD-B743-A3EE995FEC7A}"/>
                  </a:ext>
                </a:extLst>
              </p:cNvPr>
              <p:cNvSpPr/>
              <p:nvPr/>
            </p:nvSpPr>
            <p:spPr>
              <a:xfrm rot="2374715">
                <a:off x="5866656" y="776637"/>
                <a:ext cx="90952" cy="111404"/>
              </a:xfrm>
              <a:custGeom>
                <a:avLst/>
                <a:gdLst/>
                <a:ahLst/>
                <a:cxnLst/>
                <a:rect l="l" t="t" r="r" b="b"/>
                <a:pathLst>
                  <a:path w="4216" h="5164" extrusionOk="0">
                    <a:moveTo>
                      <a:pt x="3680" y="0"/>
                    </a:moveTo>
                    <a:cubicBezTo>
                      <a:pt x="3129" y="0"/>
                      <a:pt x="1983" y="685"/>
                      <a:pt x="1286" y="1779"/>
                    </a:cubicBezTo>
                    <a:cubicBezTo>
                      <a:pt x="429" y="3112"/>
                      <a:pt x="1" y="4887"/>
                      <a:pt x="715" y="5148"/>
                    </a:cubicBezTo>
                    <a:cubicBezTo>
                      <a:pt x="742" y="5159"/>
                      <a:pt x="768" y="5163"/>
                      <a:pt x="794" y="5163"/>
                    </a:cubicBezTo>
                    <a:cubicBezTo>
                      <a:pt x="1353" y="5163"/>
                      <a:pt x="1689" y="2929"/>
                      <a:pt x="2406" y="2053"/>
                    </a:cubicBezTo>
                    <a:cubicBezTo>
                      <a:pt x="3156" y="1124"/>
                      <a:pt x="4215" y="529"/>
                      <a:pt x="3953" y="112"/>
                    </a:cubicBezTo>
                    <a:cubicBezTo>
                      <a:pt x="3902" y="36"/>
                      <a:pt x="3807" y="0"/>
                      <a:pt x="3680" y="0"/>
                    </a:cubicBezTo>
                    <a:close/>
                  </a:path>
                </a:pathLst>
              </a:custGeom>
              <a:solidFill>
                <a:srgbClr val="F9A32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</a:pPr>
                <a:endParaRPr sz="1867" kern="0">
                  <a:solidFill>
                    <a:srgbClr val="000000"/>
                  </a:solidFill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27" name="Google Shape;579;p38">
                <a:extLst>
                  <a:ext uri="{FF2B5EF4-FFF2-40B4-BE49-F238E27FC236}">
                    <a16:creationId xmlns:a16="http://schemas.microsoft.com/office/drawing/2014/main" id="{BC87DCD9-D8BB-4076-BCD9-8E14895AA136}"/>
                  </a:ext>
                </a:extLst>
              </p:cNvPr>
              <p:cNvSpPr/>
              <p:nvPr/>
            </p:nvSpPr>
            <p:spPr>
              <a:xfrm rot="2374715">
                <a:off x="5990189" y="819697"/>
                <a:ext cx="17755" cy="17733"/>
              </a:xfrm>
              <a:custGeom>
                <a:avLst/>
                <a:gdLst/>
                <a:ahLst/>
                <a:cxnLst/>
                <a:rect l="l" t="t" r="r" b="b"/>
                <a:pathLst>
                  <a:path w="823" h="822" extrusionOk="0">
                    <a:moveTo>
                      <a:pt x="405" y="0"/>
                    </a:moveTo>
                    <a:cubicBezTo>
                      <a:pt x="179" y="0"/>
                      <a:pt x="1" y="191"/>
                      <a:pt x="1" y="417"/>
                    </a:cubicBezTo>
                    <a:cubicBezTo>
                      <a:pt x="1" y="643"/>
                      <a:pt x="179" y="822"/>
                      <a:pt x="405" y="822"/>
                    </a:cubicBezTo>
                    <a:cubicBezTo>
                      <a:pt x="632" y="822"/>
                      <a:pt x="822" y="643"/>
                      <a:pt x="822" y="417"/>
                    </a:cubicBezTo>
                    <a:cubicBezTo>
                      <a:pt x="822" y="191"/>
                      <a:pt x="632" y="0"/>
                      <a:pt x="405" y="0"/>
                    </a:cubicBezTo>
                    <a:close/>
                  </a:path>
                </a:pathLst>
              </a:custGeom>
              <a:solidFill>
                <a:srgbClr val="F9A32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</a:pPr>
                <a:endParaRPr sz="1867" kern="0">
                  <a:solidFill>
                    <a:srgbClr val="000000"/>
                  </a:solidFill>
                  <a:latin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121" name="Google Shape;580;p38">
              <a:extLst>
                <a:ext uri="{FF2B5EF4-FFF2-40B4-BE49-F238E27FC236}">
                  <a16:creationId xmlns:a16="http://schemas.microsoft.com/office/drawing/2014/main" id="{C7F7E3D8-E9CA-472C-8118-A958B066EB7F}"/>
                </a:ext>
              </a:extLst>
            </p:cNvPr>
            <p:cNvGrpSpPr/>
            <p:nvPr/>
          </p:nvGrpSpPr>
          <p:grpSpPr>
            <a:xfrm>
              <a:off x="3585622" y="934452"/>
              <a:ext cx="357643" cy="351989"/>
              <a:chOff x="3585622" y="934452"/>
              <a:chExt cx="357643" cy="351989"/>
            </a:xfrm>
          </p:grpSpPr>
          <p:sp>
            <p:nvSpPr>
              <p:cNvPr id="122" name="Google Shape;581;p38">
                <a:extLst>
                  <a:ext uri="{FF2B5EF4-FFF2-40B4-BE49-F238E27FC236}">
                    <a16:creationId xmlns:a16="http://schemas.microsoft.com/office/drawing/2014/main" id="{575CE687-2ECA-4F3F-98E7-210B5B37CB83}"/>
                  </a:ext>
                </a:extLst>
              </p:cNvPr>
              <p:cNvSpPr/>
              <p:nvPr/>
            </p:nvSpPr>
            <p:spPr>
              <a:xfrm rot="-1963149">
                <a:off x="3631360" y="986761"/>
                <a:ext cx="266166" cy="247371"/>
              </a:xfrm>
              <a:custGeom>
                <a:avLst/>
                <a:gdLst/>
                <a:ahLst/>
                <a:cxnLst/>
                <a:rect l="l" t="t" r="r" b="b"/>
                <a:pathLst>
                  <a:path w="21610" h="20084" extrusionOk="0">
                    <a:moveTo>
                      <a:pt x="8206" y="1"/>
                    </a:moveTo>
                    <a:cubicBezTo>
                      <a:pt x="8099" y="1"/>
                      <a:pt x="8014" y="11"/>
                      <a:pt x="7954" y="31"/>
                    </a:cubicBezTo>
                    <a:cubicBezTo>
                      <a:pt x="6811" y="423"/>
                      <a:pt x="4418" y="2674"/>
                      <a:pt x="13204" y="6103"/>
                    </a:cubicBezTo>
                    <a:cubicBezTo>
                      <a:pt x="13669" y="6281"/>
                      <a:pt x="7478" y="5876"/>
                      <a:pt x="7418" y="8198"/>
                    </a:cubicBezTo>
                    <a:cubicBezTo>
                      <a:pt x="7347" y="10520"/>
                      <a:pt x="14252" y="10115"/>
                      <a:pt x="13907" y="13544"/>
                    </a:cubicBezTo>
                    <a:cubicBezTo>
                      <a:pt x="13758" y="15074"/>
                      <a:pt x="11953" y="15954"/>
                      <a:pt x="9911" y="15954"/>
                    </a:cubicBezTo>
                    <a:cubicBezTo>
                      <a:pt x="7392" y="15954"/>
                      <a:pt x="4514" y="14613"/>
                      <a:pt x="3941" y="11496"/>
                    </a:cubicBezTo>
                    <a:cubicBezTo>
                      <a:pt x="3858" y="11064"/>
                      <a:pt x="3254" y="10464"/>
                      <a:pt x="2625" y="10464"/>
                    </a:cubicBezTo>
                    <a:cubicBezTo>
                      <a:pt x="2352" y="10464"/>
                      <a:pt x="2075" y="10577"/>
                      <a:pt x="1834" y="10865"/>
                    </a:cubicBezTo>
                    <a:cubicBezTo>
                      <a:pt x="1036" y="11830"/>
                      <a:pt x="0" y="17199"/>
                      <a:pt x="8263" y="19747"/>
                    </a:cubicBezTo>
                    <a:cubicBezTo>
                      <a:pt x="9009" y="19978"/>
                      <a:pt x="9751" y="20084"/>
                      <a:pt x="10474" y="20084"/>
                    </a:cubicBezTo>
                    <a:cubicBezTo>
                      <a:pt x="16046" y="20084"/>
                      <a:pt x="20444" y="13805"/>
                      <a:pt x="16407" y="10401"/>
                    </a:cubicBezTo>
                    <a:lnTo>
                      <a:pt x="16407" y="10401"/>
                    </a:lnTo>
                    <a:cubicBezTo>
                      <a:pt x="16407" y="10401"/>
                      <a:pt x="16985" y="10502"/>
                      <a:pt x="17725" y="10502"/>
                    </a:cubicBezTo>
                    <a:cubicBezTo>
                      <a:pt x="19299" y="10502"/>
                      <a:pt x="21609" y="10045"/>
                      <a:pt x="20670" y="7186"/>
                    </a:cubicBezTo>
                    <a:cubicBezTo>
                      <a:pt x="19361" y="3193"/>
                      <a:pt x="10142" y="1"/>
                      <a:pt x="8206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</a:pPr>
                <a:endParaRPr sz="1867" kern="0">
                  <a:solidFill>
                    <a:srgbClr val="000000"/>
                  </a:solidFill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23" name="Google Shape;582;p38">
                <a:extLst>
                  <a:ext uri="{FF2B5EF4-FFF2-40B4-BE49-F238E27FC236}">
                    <a16:creationId xmlns:a16="http://schemas.microsoft.com/office/drawing/2014/main" id="{23C3FA03-3348-43FF-BA37-2ED60A6D3606}"/>
                  </a:ext>
                </a:extLst>
              </p:cNvPr>
              <p:cNvSpPr/>
              <p:nvPr/>
            </p:nvSpPr>
            <p:spPr>
              <a:xfrm rot="-1963149">
                <a:off x="3813689" y="1021743"/>
                <a:ext cx="20397" cy="20544"/>
              </a:xfrm>
              <a:custGeom>
                <a:avLst/>
                <a:gdLst/>
                <a:ahLst/>
                <a:cxnLst/>
                <a:rect l="l" t="t" r="r" b="b"/>
                <a:pathLst>
                  <a:path w="1656" h="1668" extrusionOk="0">
                    <a:moveTo>
                      <a:pt x="822" y="1"/>
                    </a:moveTo>
                    <a:cubicBezTo>
                      <a:pt x="370" y="1"/>
                      <a:pt x="1" y="382"/>
                      <a:pt x="1" y="834"/>
                    </a:cubicBezTo>
                    <a:cubicBezTo>
                      <a:pt x="1" y="1299"/>
                      <a:pt x="370" y="1668"/>
                      <a:pt x="822" y="1668"/>
                    </a:cubicBezTo>
                    <a:cubicBezTo>
                      <a:pt x="1287" y="1668"/>
                      <a:pt x="1656" y="1299"/>
                      <a:pt x="1656" y="834"/>
                    </a:cubicBezTo>
                    <a:cubicBezTo>
                      <a:pt x="1656" y="382"/>
                      <a:pt x="1287" y="1"/>
                      <a:pt x="822" y="1"/>
                    </a:cubicBezTo>
                    <a:close/>
                  </a:path>
                </a:pathLst>
              </a:custGeom>
              <a:solidFill>
                <a:srgbClr val="BF361B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</a:pPr>
                <a:endParaRPr sz="1867" kern="0">
                  <a:solidFill>
                    <a:srgbClr val="000000"/>
                  </a:solidFill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24" name="Google Shape;583;p38">
                <a:extLst>
                  <a:ext uri="{FF2B5EF4-FFF2-40B4-BE49-F238E27FC236}">
                    <a16:creationId xmlns:a16="http://schemas.microsoft.com/office/drawing/2014/main" id="{7DD1E276-5B09-41F4-B226-9E183D52B71E}"/>
                  </a:ext>
                </a:extLst>
              </p:cNvPr>
              <p:cNvSpPr/>
              <p:nvPr/>
            </p:nvSpPr>
            <p:spPr>
              <a:xfrm rot="-1963149">
                <a:off x="3698051" y="1000672"/>
                <a:ext cx="102661" cy="57852"/>
              </a:xfrm>
              <a:custGeom>
                <a:avLst/>
                <a:gdLst/>
                <a:ahLst/>
                <a:cxnLst/>
                <a:rect l="l" t="t" r="r" b="b"/>
                <a:pathLst>
                  <a:path w="8335" h="4697" extrusionOk="0">
                    <a:moveTo>
                      <a:pt x="729" y="0"/>
                    </a:moveTo>
                    <a:cubicBezTo>
                      <a:pt x="587" y="0"/>
                      <a:pt x="452" y="83"/>
                      <a:pt x="381" y="223"/>
                    </a:cubicBezTo>
                    <a:lnTo>
                      <a:pt x="84" y="866"/>
                    </a:lnTo>
                    <a:cubicBezTo>
                      <a:pt x="0" y="1057"/>
                      <a:pt x="84" y="1283"/>
                      <a:pt x="274" y="1366"/>
                    </a:cubicBezTo>
                    <a:lnTo>
                      <a:pt x="7442" y="4664"/>
                    </a:lnTo>
                    <a:cubicBezTo>
                      <a:pt x="7492" y="4686"/>
                      <a:pt x="7544" y="4696"/>
                      <a:pt x="7596" y="4696"/>
                    </a:cubicBezTo>
                    <a:cubicBezTo>
                      <a:pt x="7741" y="4696"/>
                      <a:pt x="7880" y="4614"/>
                      <a:pt x="7942" y="4474"/>
                    </a:cubicBezTo>
                    <a:lnTo>
                      <a:pt x="8239" y="3819"/>
                    </a:lnTo>
                    <a:cubicBezTo>
                      <a:pt x="8335" y="3628"/>
                      <a:pt x="8251" y="3402"/>
                      <a:pt x="8061" y="3319"/>
                    </a:cubicBezTo>
                    <a:lnTo>
                      <a:pt x="881" y="33"/>
                    </a:lnTo>
                    <a:cubicBezTo>
                      <a:pt x="831" y="11"/>
                      <a:pt x="780" y="0"/>
                      <a:pt x="729" y="0"/>
                    </a:cubicBezTo>
                    <a:close/>
                  </a:path>
                </a:pathLst>
              </a:custGeom>
              <a:solidFill>
                <a:srgbClr val="BF361B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</a:pPr>
                <a:endParaRPr sz="1867" kern="0">
                  <a:solidFill>
                    <a:srgbClr val="000000"/>
                  </a:solidFill>
                  <a:latin typeface="Arial"/>
                  <a:cs typeface="Arial"/>
                  <a:sym typeface="Arial"/>
                </a:endParaRPr>
              </a:p>
            </p:txBody>
          </p:sp>
        </p:grpSp>
      </p:grpSp>
      <p:grpSp>
        <p:nvGrpSpPr>
          <p:cNvPr id="248" name="Google Shape;16;p2">
            <a:extLst>
              <a:ext uri="{FF2B5EF4-FFF2-40B4-BE49-F238E27FC236}">
                <a16:creationId xmlns:a16="http://schemas.microsoft.com/office/drawing/2014/main" id="{E154C100-E649-4ACA-85B7-EB72BDB4D8EF}"/>
              </a:ext>
            </a:extLst>
          </p:cNvPr>
          <p:cNvGrpSpPr/>
          <p:nvPr/>
        </p:nvGrpSpPr>
        <p:grpSpPr>
          <a:xfrm>
            <a:off x="2764671" y="318312"/>
            <a:ext cx="976052" cy="935249"/>
            <a:chOff x="7039475" y="481968"/>
            <a:chExt cx="476805" cy="456783"/>
          </a:xfrm>
        </p:grpSpPr>
        <p:sp>
          <p:nvSpPr>
            <p:cNvPr id="249" name="Google Shape;17;p2">
              <a:extLst>
                <a:ext uri="{FF2B5EF4-FFF2-40B4-BE49-F238E27FC236}">
                  <a16:creationId xmlns:a16="http://schemas.microsoft.com/office/drawing/2014/main" id="{54923BCE-43A4-4093-A179-8133F9554EDD}"/>
                </a:ext>
              </a:extLst>
            </p:cNvPr>
            <p:cNvSpPr/>
            <p:nvPr/>
          </p:nvSpPr>
          <p:spPr>
            <a:xfrm>
              <a:off x="7090867" y="779324"/>
              <a:ext cx="159854" cy="159427"/>
            </a:xfrm>
            <a:custGeom>
              <a:avLst/>
              <a:gdLst/>
              <a:ahLst/>
              <a:cxnLst/>
              <a:rect l="l" t="t" r="r" b="b"/>
              <a:pathLst>
                <a:path w="4871" h="4858" extrusionOk="0">
                  <a:moveTo>
                    <a:pt x="2430" y="0"/>
                  </a:moveTo>
                  <a:cubicBezTo>
                    <a:pt x="1096" y="0"/>
                    <a:pt x="1" y="1083"/>
                    <a:pt x="1" y="2429"/>
                  </a:cubicBezTo>
                  <a:cubicBezTo>
                    <a:pt x="1" y="3774"/>
                    <a:pt x="1096" y="4858"/>
                    <a:pt x="2430" y="4858"/>
                  </a:cubicBezTo>
                  <a:cubicBezTo>
                    <a:pt x="3775" y="4858"/>
                    <a:pt x="4870" y="3774"/>
                    <a:pt x="4870" y="2429"/>
                  </a:cubicBezTo>
                  <a:cubicBezTo>
                    <a:pt x="4870" y="1083"/>
                    <a:pt x="3775" y="0"/>
                    <a:pt x="2430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50" name="Google Shape;18;p2">
              <a:extLst>
                <a:ext uri="{FF2B5EF4-FFF2-40B4-BE49-F238E27FC236}">
                  <a16:creationId xmlns:a16="http://schemas.microsoft.com/office/drawing/2014/main" id="{3ADA0986-0A73-426A-8F17-FD41754145B7}"/>
                </a:ext>
              </a:extLst>
            </p:cNvPr>
            <p:cNvSpPr/>
            <p:nvPr/>
          </p:nvSpPr>
          <p:spPr>
            <a:xfrm>
              <a:off x="7306541" y="481968"/>
              <a:ext cx="153980" cy="154374"/>
            </a:xfrm>
            <a:custGeom>
              <a:avLst/>
              <a:gdLst/>
              <a:ahLst/>
              <a:cxnLst/>
              <a:rect l="l" t="t" r="r" b="b"/>
              <a:pathLst>
                <a:path w="4692" h="4704" extrusionOk="0">
                  <a:moveTo>
                    <a:pt x="2346" y="0"/>
                  </a:moveTo>
                  <a:cubicBezTo>
                    <a:pt x="1049" y="0"/>
                    <a:pt x="1" y="1060"/>
                    <a:pt x="1" y="2358"/>
                  </a:cubicBezTo>
                  <a:cubicBezTo>
                    <a:pt x="1" y="3656"/>
                    <a:pt x="1049" y="4703"/>
                    <a:pt x="2346" y="4703"/>
                  </a:cubicBezTo>
                  <a:cubicBezTo>
                    <a:pt x="3644" y="4703"/>
                    <a:pt x="4692" y="3656"/>
                    <a:pt x="4692" y="2358"/>
                  </a:cubicBezTo>
                  <a:cubicBezTo>
                    <a:pt x="4692" y="1060"/>
                    <a:pt x="3644" y="0"/>
                    <a:pt x="2346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51" name="Google Shape;19;p2">
              <a:extLst>
                <a:ext uri="{FF2B5EF4-FFF2-40B4-BE49-F238E27FC236}">
                  <a16:creationId xmlns:a16="http://schemas.microsoft.com/office/drawing/2014/main" id="{729CFFF7-0A70-465D-B832-38B2237C14B1}"/>
                </a:ext>
              </a:extLst>
            </p:cNvPr>
            <p:cNvSpPr/>
            <p:nvPr/>
          </p:nvSpPr>
          <p:spPr>
            <a:xfrm>
              <a:off x="7039475" y="552394"/>
              <a:ext cx="476805" cy="303037"/>
            </a:xfrm>
            <a:custGeom>
              <a:avLst/>
              <a:gdLst/>
              <a:ahLst/>
              <a:cxnLst/>
              <a:rect l="l" t="t" r="r" b="b"/>
              <a:pathLst>
                <a:path w="14529" h="9234" extrusionOk="0">
                  <a:moveTo>
                    <a:pt x="2186" y="0"/>
                  </a:moveTo>
                  <a:cubicBezTo>
                    <a:pt x="796" y="0"/>
                    <a:pt x="1" y="1696"/>
                    <a:pt x="447" y="2403"/>
                  </a:cubicBezTo>
                  <a:cubicBezTo>
                    <a:pt x="1186" y="3557"/>
                    <a:pt x="9365" y="8034"/>
                    <a:pt x="10925" y="8951"/>
                  </a:cubicBezTo>
                  <a:cubicBezTo>
                    <a:pt x="11263" y="9147"/>
                    <a:pt x="11634" y="9233"/>
                    <a:pt x="11998" y="9233"/>
                  </a:cubicBezTo>
                  <a:cubicBezTo>
                    <a:pt x="13315" y="9233"/>
                    <a:pt x="14528" y="8100"/>
                    <a:pt x="13651" y="6915"/>
                  </a:cubicBezTo>
                  <a:cubicBezTo>
                    <a:pt x="12235" y="5010"/>
                    <a:pt x="4615" y="748"/>
                    <a:pt x="2829" y="117"/>
                  </a:cubicBezTo>
                  <a:cubicBezTo>
                    <a:pt x="2603" y="36"/>
                    <a:pt x="2388" y="0"/>
                    <a:pt x="2186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52" name="Google Shape;20;p2">
              <a:extLst>
                <a:ext uri="{FF2B5EF4-FFF2-40B4-BE49-F238E27FC236}">
                  <a16:creationId xmlns:a16="http://schemas.microsoft.com/office/drawing/2014/main" id="{15F97CFD-01C8-40AA-A475-27B4F49CC9D6}"/>
                </a:ext>
              </a:extLst>
            </p:cNvPr>
            <p:cNvSpPr/>
            <p:nvPr/>
          </p:nvSpPr>
          <p:spPr>
            <a:xfrm>
              <a:off x="7140486" y="805873"/>
              <a:ext cx="43024" cy="43024"/>
            </a:xfrm>
            <a:custGeom>
              <a:avLst/>
              <a:gdLst/>
              <a:ahLst/>
              <a:cxnLst/>
              <a:rect l="l" t="t" r="r" b="b"/>
              <a:pathLst>
                <a:path w="1311" h="1311" extrusionOk="0">
                  <a:moveTo>
                    <a:pt x="656" y="1"/>
                  </a:moveTo>
                  <a:cubicBezTo>
                    <a:pt x="298" y="1"/>
                    <a:pt x="1" y="298"/>
                    <a:pt x="1" y="655"/>
                  </a:cubicBezTo>
                  <a:cubicBezTo>
                    <a:pt x="1" y="1025"/>
                    <a:pt x="298" y="1310"/>
                    <a:pt x="656" y="1310"/>
                  </a:cubicBezTo>
                  <a:cubicBezTo>
                    <a:pt x="1025" y="1310"/>
                    <a:pt x="1310" y="1025"/>
                    <a:pt x="1310" y="655"/>
                  </a:cubicBezTo>
                  <a:cubicBezTo>
                    <a:pt x="1310" y="298"/>
                    <a:pt x="1025" y="1"/>
                    <a:pt x="656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53" name="Google Shape;21;p2">
              <a:extLst>
                <a:ext uri="{FF2B5EF4-FFF2-40B4-BE49-F238E27FC236}">
                  <a16:creationId xmlns:a16="http://schemas.microsoft.com/office/drawing/2014/main" id="{5F094E9D-BB1B-49DD-BCE1-8A75E30518C2}"/>
                </a:ext>
              </a:extLst>
            </p:cNvPr>
            <p:cNvSpPr/>
            <p:nvPr/>
          </p:nvSpPr>
          <p:spPr>
            <a:xfrm>
              <a:off x="7125653" y="595549"/>
              <a:ext cx="243440" cy="158705"/>
            </a:xfrm>
            <a:custGeom>
              <a:avLst/>
              <a:gdLst/>
              <a:ahLst/>
              <a:cxnLst/>
              <a:rect l="l" t="t" r="r" b="b"/>
              <a:pathLst>
                <a:path w="7418" h="4836" extrusionOk="0">
                  <a:moveTo>
                    <a:pt x="756" y="1"/>
                  </a:moveTo>
                  <a:cubicBezTo>
                    <a:pt x="594" y="1"/>
                    <a:pt x="438" y="86"/>
                    <a:pt x="357" y="230"/>
                  </a:cubicBezTo>
                  <a:lnTo>
                    <a:pt x="131" y="623"/>
                  </a:lnTo>
                  <a:cubicBezTo>
                    <a:pt x="0" y="838"/>
                    <a:pt x="84" y="1123"/>
                    <a:pt x="298" y="1254"/>
                  </a:cubicBezTo>
                  <a:lnTo>
                    <a:pt x="6442" y="4778"/>
                  </a:lnTo>
                  <a:cubicBezTo>
                    <a:pt x="6511" y="4817"/>
                    <a:pt x="6587" y="4835"/>
                    <a:pt x="6663" y="4835"/>
                  </a:cubicBezTo>
                  <a:cubicBezTo>
                    <a:pt x="6824" y="4835"/>
                    <a:pt x="6984" y="4753"/>
                    <a:pt x="7073" y="4600"/>
                  </a:cubicBezTo>
                  <a:lnTo>
                    <a:pt x="7287" y="4219"/>
                  </a:lnTo>
                  <a:cubicBezTo>
                    <a:pt x="7418" y="4005"/>
                    <a:pt x="7346" y="3719"/>
                    <a:pt x="7120" y="3588"/>
                  </a:cubicBezTo>
                  <a:lnTo>
                    <a:pt x="989" y="64"/>
                  </a:lnTo>
                  <a:cubicBezTo>
                    <a:pt x="915" y="21"/>
                    <a:pt x="835" y="1"/>
                    <a:pt x="756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262" name="Google Shape;30;p2">
            <a:extLst>
              <a:ext uri="{FF2B5EF4-FFF2-40B4-BE49-F238E27FC236}">
                <a16:creationId xmlns:a16="http://schemas.microsoft.com/office/drawing/2014/main" id="{3E471299-BA97-481A-9808-95C5FB34B32D}"/>
              </a:ext>
            </a:extLst>
          </p:cNvPr>
          <p:cNvGrpSpPr/>
          <p:nvPr/>
        </p:nvGrpSpPr>
        <p:grpSpPr>
          <a:xfrm rot="848546">
            <a:off x="2391264" y="5346048"/>
            <a:ext cx="515208" cy="465360"/>
            <a:chOff x="1761950" y="1669000"/>
            <a:chExt cx="482700" cy="529100"/>
          </a:xfrm>
        </p:grpSpPr>
        <p:sp>
          <p:nvSpPr>
            <p:cNvPr id="263" name="Google Shape;31;p2">
              <a:extLst>
                <a:ext uri="{FF2B5EF4-FFF2-40B4-BE49-F238E27FC236}">
                  <a16:creationId xmlns:a16="http://schemas.microsoft.com/office/drawing/2014/main" id="{E0CF0894-0306-4F18-A30B-011C19DD269A}"/>
                </a:ext>
              </a:extLst>
            </p:cNvPr>
            <p:cNvSpPr/>
            <p:nvPr/>
          </p:nvSpPr>
          <p:spPr>
            <a:xfrm>
              <a:off x="1761950" y="1669000"/>
              <a:ext cx="482700" cy="529100"/>
            </a:xfrm>
            <a:custGeom>
              <a:avLst/>
              <a:gdLst/>
              <a:ahLst/>
              <a:cxnLst/>
              <a:rect l="l" t="t" r="r" b="b"/>
              <a:pathLst>
                <a:path w="19308" h="21164" extrusionOk="0">
                  <a:moveTo>
                    <a:pt x="8652" y="3590"/>
                  </a:moveTo>
                  <a:cubicBezTo>
                    <a:pt x="9200" y="3590"/>
                    <a:pt x="9762" y="3731"/>
                    <a:pt x="10282" y="4028"/>
                  </a:cubicBezTo>
                  <a:cubicBezTo>
                    <a:pt x="11794" y="4897"/>
                    <a:pt x="12366" y="6767"/>
                    <a:pt x="11532" y="8207"/>
                  </a:cubicBezTo>
                  <a:cubicBezTo>
                    <a:pt x="10983" y="9165"/>
                    <a:pt x="9973" y="9693"/>
                    <a:pt x="8916" y="9693"/>
                  </a:cubicBezTo>
                  <a:cubicBezTo>
                    <a:pt x="8369" y="9693"/>
                    <a:pt x="7809" y="9551"/>
                    <a:pt x="7294" y="9255"/>
                  </a:cubicBezTo>
                  <a:cubicBezTo>
                    <a:pt x="5770" y="8386"/>
                    <a:pt x="5210" y="6517"/>
                    <a:pt x="6043" y="5064"/>
                  </a:cubicBezTo>
                  <a:cubicBezTo>
                    <a:pt x="6592" y="4115"/>
                    <a:pt x="7595" y="3590"/>
                    <a:pt x="8652" y="3590"/>
                  </a:cubicBezTo>
                  <a:close/>
                  <a:moveTo>
                    <a:pt x="8921" y="0"/>
                  </a:moveTo>
                  <a:cubicBezTo>
                    <a:pt x="3425" y="0"/>
                    <a:pt x="1" y="7231"/>
                    <a:pt x="3460" y="11124"/>
                  </a:cubicBezTo>
                  <a:cubicBezTo>
                    <a:pt x="4980" y="12835"/>
                    <a:pt x="6651" y="13348"/>
                    <a:pt x="8108" y="13348"/>
                  </a:cubicBezTo>
                  <a:cubicBezTo>
                    <a:pt x="10292" y="13348"/>
                    <a:pt x="11996" y="12196"/>
                    <a:pt x="11997" y="12196"/>
                  </a:cubicBezTo>
                  <a:lnTo>
                    <a:pt x="11997" y="12196"/>
                  </a:lnTo>
                  <a:cubicBezTo>
                    <a:pt x="11997" y="12196"/>
                    <a:pt x="10818" y="15958"/>
                    <a:pt x="7520" y="16423"/>
                  </a:cubicBezTo>
                  <a:cubicBezTo>
                    <a:pt x="4210" y="16899"/>
                    <a:pt x="1912" y="17518"/>
                    <a:pt x="2305" y="19173"/>
                  </a:cubicBezTo>
                  <a:cubicBezTo>
                    <a:pt x="2626" y="20508"/>
                    <a:pt x="3836" y="21163"/>
                    <a:pt x="5444" y="21163"/>
                  </a:cubicBezTo>
                  <a:cubicBezTo>
                    <a:pt x="8423" y="21163"/>
                    <a:pt x="12767" y="18912"/>
                    <a:pt x="15342" y="14565"/>
                  </a:cubicBezTo>
                  <a:cubicBezTo>
                    <a:pt x="19307" y="7874"/>
                    <a:pt x="17033" y="1873"/>
                    <a:pt x="10592" y="218"/>
                  </a:cubicBezTo>
                  <a:cubicBezTo>
                    <a:pt x="10018" y="69"/>
                    <a:pt x="9460" y="0"/>
                    <a:pt x="892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64" name="Google Shape;32;p2">
              <a:extLst>
                <a:ext uri="{FF2B5EF4-FFF2-40B4-BE49-F238E27FC236}">
                  <a16:creationId xmlns:a16="http://schemas.microsoft.com/office/drawing/2014/main" id="{1BD7FB81-1292-44FE-80A5-F6A199461BD7}"/>
                </a:ext>
              </a:extLst>
            </p:cNvPr>
            <p:cNvSpPr/>
            <p:nvPr/>
          </p:nvSpPr>
          <p:spPr>
            <a:xfrm>
              <a:off x="2046075" y="2061100"/>
              <a:ext cx="36350" cy="36050"/>
            </a:xfrm>
            <a:custGeom>
              <a:avLst/>
              <a:gdLst/>
              <a:ahLst/>
              <a:cxnLst/>
              <a:rect l="l" t="t" r="r" b="b"/>
              <a:pathLst>
                <a:path w="1454" h="1442" extrusionOk="0">
                  <a:moveTo>
                    <a:pt x="727" y="0"/>
                  </a:moveTo>
                  <a:cubicBezTo>
                    <a:pt x="322" y="0"/>
                    <a:pt x="1" y="322"/>
                    <a:pt x="1" y="727"/>
                  </a:cubicBezTo>
                  <a:cubicBezTo>
                    <a:pt x="1" y="1120"/>
                    <a:pt x="322" y="1441"/>
                    <a:pt x="727" y="1441"/>
                  </a:cubicBezTo>
                  <a:cubicBezTo>
                    <a:pt x="1132" y="1441"/>
                    <a:pt x="1453" y="1120"/>
                    <a:pt x="1453" y="727"/>
                  </a:cubicBezTo>
                  <a:cubicBezTo>
                    <a:pt x="1453" y="322"/>
                    <a:pt x="1132" y="0"/>
                    <a:pt x="72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65" name="Google Shape;33;p2">
              <a:extLst>
                <a:ext uri="{FF2B5EF4-FFF2-40B4-BE49-F238E27FC236}">
                  <a16:creationId xmlns:a16="http://schemas.microsoft.com/office/drawing/2014/main" id="{207463E3-3E10-4A08-A44C-7C4068C7301C}"/>
                </a:ext>
              </a:extLst>
            </p:cNvPr>
            <p:cNvSpPr/>
            <p:nvPr/>
          </p:nvSpPr>
          <p:spPr>
            <a:xfrm>
              <a:off x="1866425" y="2108000"/>
              <a:ext cx="179675" cy="64750"/>
            </a:xfrm>
            <a:custGeom>
              <a:avLst/>
              <a:gdLst/>
              <a:ahLst/>
              <a:cxnLst/>
              <a:rect l="l" t="t" r="r" b="b"/>
              <a:pathLst>
                <a:path w="7187" h="2590" extrusionOk="0">
                  <a:moveTo>
                    <a:pt x="6473" y="0"/>
                  </a:moveTo>
                  <a:cubicBezTo>
                    <a:pt x="5731" y="0"/>
                    <a:pt x="4264" y="1127"/>
                    <a:pt x="2950" y="1127"/>
                  </a:cubicBezTo>
                  <a:cubicBezTo>
                    <a:pt x="2917" y="1127"/>
                    <a:pt x="2885" y="1126"/>
                    <a:pt x="2853" y="1125"/>
                  </a:cubicBezTo>
                  <a:cubicBezTo>
                    <a:pt x="2772" y="1122"/>
                    <a:pt x="2693" y="1120"/>
                    <a:pt x="2615" y="1120"/>
                  </a:cubicBezTo>
                  <a:cubicBezTo>
                    <a:pt x="1103" y="1120"/>
                    <a:pt x="0" y="1654"/>
                    <a:pt x="555" y="2220"/>
                  </a:cubicBezTo>
                  <a:cubicBezTo>
                    <a:pt x="816" y="2482"/>
                    <a:pt x="1430" y="2589"/>
                    <a:pt x="2132" y="2589"/>
                  </a:cubicBezTo>
                  <a:cubicBezTo>
                    <a:pt x="3028" y="2589"/>
                    <a:pt x="4069" y="2414"/>
                    <a:pt x="4710" y="2161"/>
                  </a:cubicBezTo>
                  <a:cubicBezTo>
                    <a:pt x="5853" y="1708"/>
                    <a:pt x="7187" y="756"/>
                    <a:pt x="6853" y="196"/>
                  </a:cubicBezTo>
                  <a:cubicBezTo>
                    <a:pt x="6770" y="57"/>
                    <a:pt x="6640" y="0"/>
                    <a:pt x="6473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244" name="Google Shape;12;p2">
            <a:extLst>
              <a:ext uri="{FF2B5EF4-FFF2-40B4-BE49-F238E27FC236}">
                <a16:creationId xmlns:a16="http://schemas.microsoft.com/office/drawing/2014/main" id="{16D34F4B-4E4B-4083-A748-7E3CD9638DC1}"/>
              </a:ext>
            </a:extLst>
          </p:cNvPr>
          <p:cNvGrpSpPr/>
          <p:nvPr/>
        </p:nvGrpSpPr>
        <p:grpSpPr>
          <a:xfrm rot="1765417">
            <a:off x="4478686" y="3006143"/>
            <a:ext cx="878220" cy="323943"/>
            <a:chOff x="1534264" y="1075884"/>
            <a:chExt cx="438393" cy="186755"/>
          </a:xfrm>
        </p:grpSpPr>
        <p:sp>
          <p:nvSpPr>
            <p:cNvPr id="246" name="Google Shape;14;p2">
              <a:extLst>
                <a:ext uri="{FF2B5EF4-FFF2-40B4-BE49-F238E27FC236}">
                  <a16:creationId xmlns:a16="http://schemas.microsoft.com/office/drawing/2014/main" id="{99EDC719-C2F5-4D24-B708-D9EF2F0F6E4E}"/>
                </a:ext>
              </a:extLst>
            </p:cNvPr>
            <p:cNvSpPr/>
            <p:nvPr/>
          </p:nvSpPr>
          <p:spPr>
            <a:xfrm rot="-2361516">
              <a:off x="1906814" y="1116052"/>
              <a:ext cx="65843" cy="66321"/>
            </a:xfrm>
            <a:custGeom>
              <a:avLst/>
              <a:gdLst/>
              <a:ahLst/>
              <a:cxnLst/>
              <a:rect l="l" t="t" r="r" b="b"/>
              <a:pathLst>
                <a:path w="1656" h="1668" extrusionOk="0">
                  <a:moveTo>
                    <a:pt x="822" y="1"/>
                  </a:moveTo>
                  <a:cubicBezTo>
                    <a:pt x="370" y="1"/>
                    <a:pt x="1" y="382"/>
                    <a:pt x="1" y="834"/>
                  </a:cubicBezTo>
                  <a:cubicBezTo>
                    <a:pt x="1" y="1299"/>
                    <a:pt x="370" y="1668"/>
                    <a:pt x="822" y="1668"/>
                  </a:cubicBezTo>
                  <a:cubicBezTo>
                    <a:pt x="1287" y="1668"/>
                    <a:pt x="1656" y="1299"/>
                    <a:pt x="1656" y="834"/>
                  </a:cubicBezTo>
                  <a:cubicBezTo>
                    <a:pt x="1656" y="382"/>
                    <a:pt x="1287" y="1"/>
                    <a:pt x="822" y="1"/>
                  </a:cubicBezTo>
                  <a:close/>
                </a:path>
              </a:pathLst>
            </a:custGeom>
            <a:solidFill>
              <a:srgbClr val="582F4E">
                <a:alpha val="53130"/>
              </a:srgbClr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47" name="Google Shape;15;p2">
              <a:extLst>
                <a:ext uri="{FF2B5EF4-FFF2-40B4-BE49-F238E27FC236}">
                  <a16:creationId xmlns:a16="http://schemas.microsoft.com/office/drawing/2014/main" id="{25818524-F4A1-41AB-BD23-4109BA054092}"/>
                </a:ext>
              </a:extLst>
            </p:cNvPr>
            <p:cNvSpPr/>
            <p:nvPr/>
          </p:nvSpPr>
          <p:spPr>
            <a:xfrm rot="-2361516">
              <a:off x="1534264" y="1075884"/>
              <a:ext cx="331404" cy="186755"/>
            </a:xfrm>
            <a:custGeom>
              <a:avLst/>
              <a:gdLst/>
              <a:ahLst/>
              <a:cxnLst/>
              <a:rect l="l" t="t" r="r" b="b"/>
              <a:pathLst>
                <a:path w="8335" h="4697" extrusionOk="0">
                  <a:moveTo>
                    <a:pt x="729" y="0"/>
                  </a:moveTo>
                  <a:cubicBezTo>
                    <a:pt x="587" y="0"/>
                    <a:pt x="452" y="83"/>
                    <a:pt x="381" y="223"/>
                  </a:cubicBezTo>
                  <a:lnTo>
                    <a:pt x="84" y="866"/>
                  </a:lnTo>
                  <a:cubicBezTo>
                    <a:pt x="0" y="1057"/>
                    <a:pt x="84" y="1283"/>
                    <a:pt x="274" y="1366"/>
                  </a:cubicBezTo>
                  <a:lnTo>
                    <a:pt x="7442" y="4664"/>
                  </a:lnTo>
                  <a:cubicBezTo>
                    <a:pt x="7492" y="4686"/>
                    <a:pt x="7544" y="4696"/>
                    <a:pt x="7596" y="4696"/>
                  </a:cubicBezTo>
                  <a:cubicBezTo>
                    <a:pt x="7741" y="4696"/>
                    <a:pt x="7880" y="4614"/>
                    <a:pt x="7942" y="4474"/>
                  </a:cubicBezTo>
                  <a:lnTo>
                    <a:pt x="8239" y="3819"/>
                  </a:lnTo>
                  <a:cubicBezTo>
                    <a:pt x="8335" y="3628"/>
                    <a:pt x="8251" y="3402"/>
                    <a:pt x="8061" y="3319"/>
                  </a:cubicBezTo>
                  <a:lnTo>
                    <a:pt x="881" y="33"/>
                  </a:lnTo>
                  <a:cubicBezTo>
                    <a:pt x="831" y="11"/>
                    <a:pt x="780" y="0"/>
                    <a:pt x="729" y="0"/>
                  </a:cubicBezTo>
                  <a:close/>
                </a:path>
              </a:pathLst>
            </a:custGeom>
            <a:solidFill>
              <a:srgbClr val="582F4E">
                <a:alpha val="53130"/>
              </a:srgbClr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</p:grpSp>
      <p:pic>
        <p:nvPicPr>
          <p:cNvPr id="4" name="Picture 3">
            <a:extLst>
              <a:ext uri="{FF2B5EF4-FFF2-40B4-BE49-F238E27FC236}">
                <a16:creationId xmlns:a16="http://schemas.microsoft.com/office/drawing/2014/main" id="{AF60D424-F6C6-4483-AF94-181FB5260BF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12875" y="3279765"/>
            <a:ext cx="2810815" cy="388327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000387DC-349F-4D2F-AE5E-FBCC8A2B6BD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6459" y="2597834"/>
            <a:ext cx="3666045" cy="4202540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B772700A-0211-02EA-432D-D66C25FAA09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79376" y="791652"/>
            <a:ext cx="2566638" cy="71939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9BC38C62-FF7C-3CA1-D492-16A43659557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179673" y="2221956"/>
            <a:ext cx="8493549" cy="2833038"/>
          </a:xfrm>
          <a:prstGeom prst="rect">
            <a:avLst/>
          </a:prstGeom>
        </p:spPr>
      </p:pic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A7867FEB-67E7-7942-DD55-8970134DF44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47521" y="148165"/>
            <a:ext cx="7334071" cy="4788944"/>
          </a:xfrm>
          <a:prstGeom prst="rect">
            <a:avLst/>
          </a:prstGeom>
        </p:spPr>
      </p:pic>
      <p:pic>
        <p:nvPicPr>
          <p:cNvPr id="5" name="图片 44">
            <a:extLst>
              <a:ext uri="{FF2B5EF4-FFF2-40B4-BE49-F238E27FC236}">
                <a16:creationId xmlns:a16="http://schemas.microsoft.com/office/drawing/2014/main" id="{00DAA597-374A-CD68-0A04-CA1FBC5D75E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7590" y="2098768"/>
            <a:ext cx="4894085" cy="48940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4462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429895" y="381000"/>
            <a:ext cx="11332210" cy="6096000"/>
          </a:xfrm>
          <a:prstGeom prst="roundRect">
            <a:avLst/>
          </a:prstGeom>
          <a:solidFill>
            <a:schemeClr val="bg1"/>
          </a:solidFill>
          <a:ln>
            <a:solidFill>
              <a:srgbClr val="000000">
                <a:alpha val="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0AA8CE51-7560-4BDC-BC40-073853857239}"/>
              </a:ext>
            </a:extLst>
          </p:cNvPr>
          <p:cNvSpPr txBox="1"/>
          <p:nvPr/>
        </p:nvSpPr>
        <p:spPr>
          <a:xfrm>
            <a:off x="1962150" y="479606"/>
            <a:ext cx="942975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Nhiệt kế nào chỉ nhiệt độ không khí phù hợp với mỗi bức trang?</a:t>
            </a:r>
          </a:p>
        </p:txBody>
      </p:sp>
      <p:sp>
        <p:nvSpPr>
          <p:cNvPr id="2" name="Isosceles Triangle 1">
            <a:extLst>
              <a:ext uri="{FF2B5EF4-FFF2-40B4-BE49-F238E27FC236}">
                <a16:creationId xmlns:a16="http://schemas.microsoft.com/office/drawing/2014/main" id="{B0DE3D59-319A-43FC-91A8-42499C6B1E55}"/>
              </a:ext>
            </a:extLst>
          </p:cNvPr>
          <p:cNvSpPr/>
          <p:nvPr/>
        </p:nvSpPr>
        <p:spPr>
          <a:xfrm>
            <a:off x="1011745" y="492522"/>
            <a:ext cx="993176" cy="746265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40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/>
              <a:ea typeface="+mn-ea"/>
              <a:cs typeface="+mn-cs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9C02DD2A-141C-4C3A-9FDB-4B7D6D0E16BB}"/>
              </a:ext>
            </a:extLst>
          </p:cNvPr>
          <p:cNvSpPr txBox="1"/>
          <p:nvPr/>
        </p:nvSpPr>
        <p:spPr>
          <a:xfrm>
            <a:off x="909206" y="646660"/>
            <a:ext cx="112148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1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61863EDF-CF73-404C-9D6C-84F60035D02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19325" y="1871662"/>
            <a:ext cx="7237428" cy="3452813"/>
          </a:xfrm>
          <a:prstGeom prst="rect">
            <a:avLst/>
          </a:prstGeom>
        </p:spPr>
      </p:pic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87F08701-83AF-43DB-8BF7-96820A097005}"/>
              </a:ext>
            </a:extLst>
          </p:cNvPr>
          <p:cNvCxnSpPr/>
          <p:nvPr/>
        </p:nvCxnSpPr>
        <p:spPr>
          <a:xfrm>
            <a:off x="3019425" y="3409950"/>
            <a:ext cx="5448300" cy="590550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7174DFF5-89F1-4EEE-A6C4-BB35F1D3182F}"/>
              </a:ext>
            </a:extLst>
          </p:cNvPr>
          <p:cNvCxnSpPr>
            <a:cxnSpLocks/>
          </p:cNvCxnSpPr>
          <p:nvPr/>
        </p:nvCxnSpPr>
        <p:spPr>
          <a:xfrm flipH="1">
            <a:off x="3143250" y="3409950"/>
            <a:ext cx="2466975" cy="523875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>
            <a:extLst>
              <a:ext uri="{FF2B5EF4-FFF2-40B4-BE49-F238E27FC236}">
                <a16:creationId xmlns:a16="http://schemas.microsoft.com/office/drawing/2014/main" id="{57B96E8C-EA1F-485D-A322-615F1CBC48EF}"/>
              </a:ext>
            </a:extLst>
          </p:cNvPr>
          <p:cNvCxnSpPr>
            <a:cxnSpLocks/>
          </p:cNvCxnSpPr>
          <p:nvPr/>
        </p:nvCxnSpPr>
        <p:spPr>
          <a:xfrm flipH="1">
            <a:off x="5743575" y="3419475"/>
            <a:ext cx="2609850" cy="552450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978519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429895" y="381000"/>
            <a:ext cx="11332210" cy="6096000"/>
          </a:xfrm>
          <a:prstGeom prst="roundRect">
            <a:avLst/>
          </a:prstGeom>
          <a:solidFill>
            <a:schemeClr val="bg1"/>
          </a:solidFill>
          <a:ln>
            <a:solidFill>
              <a:srgbClr val="000000">
                <a:alpha val="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0AA8CE51-7560-4BDC-BC40-073853857239}"/>
              </a:ext>
            </a:extLst>
          </p:cNvPr>
          <p:cNvSpPr txBox="1"/>
          <p:nvPr/>
        </p:nvSpPr>
        <p:spPr>
          <a:xfrm>
            <a:off x="1924050" y="708206"/>
            <a:ext cx="94297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Chọn số cân nặng thích hợp với mỗi vật</a:t>
            </a:r>
          </a:p>
        </p:txBody>
      </p:sp>
      <p:sp>
        <p:nvSpPr>
          <p:cNvPr id="2" name="Isosceles Triangle 1">
            <a:extLst>
              <a:ext uri="{FF2B5EF4-FFF2-40B4-BE49-F238E27FC236}">
                <a16:creationId xmlns:a16="http://schemas.microsoft.com/office/drawing/2014/main" id="{B0DE3D59-319A-43FC-91A8-42499C6B1E55}"/>
              </a:ext>
            </a:extLst>
          </p:cNvPr>
          <p:cNvSpPr/>
          <p:nvPr/>
        </p:nvSpPr>
        <p:spPr>
          <a:xfrm>
            <a:off x="1011745" y="492522"/>
            <a:ext cx="993176" cy="746265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40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/>
              <a:ea typeface="+mn-ea"/>
              <a:cs typeface="+mn-cs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9C02DD2A-141C-4C3A-9FDB-4B7D6D0E16BB}"/>
              </a:ext>
            </a:extLst>
          </p:cNvPr>
          <p:cNvSpPr txBox="1"/>
          <p:nvPr/>
        </p:nvSpPr>
        <p:spPr>
          <a:xfrm>
            <a:off x="909206" y="646660"/>
            <a:ext cx="112148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2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F1E2A4C-01C0-4F69-81FE-FC3C6813502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52587" y="1409699"/>
            <a:ext cx="8313896" cy="1533525"/>
          </a:xfrm>
          <a:prstGeom prst="rect">
            <a:avLst/>
          </a:prstGeom>
        </p:spPr>
      </p:pic>
      <p:sp>
        <p:nvSpPr>
          <p:cNvPr id="7" name="Oval 6">
            <a:extLst>
              <a:ext uri="{FF2B5EF4-FFF2-40B4-BE49-F238E27FC236}">
                <a16:creationId xmlns:a16="http://schemas.microsoft.com/office/drawing/2014/main" id="{85B646C3-3B5B-4AEF-BCAF-8F3732465B1D}"/>
              </a:ext>
            </a:extLst>
          </p:cNvPr>
          <p:cNvSpPr/>
          <p:nvPr/>
        </p:nvSpPr>
        <p:spPr>
          <a:xfrm>
            <a:off x="1857375" y="3000375"/>
            <a:ext cx="1924050" cy="714375"/>
          </a:xfrm>
          <a:prstGeom prst="ellipse">
            <a:avLst/>
          </a:prstGeom>
          <a:solidFill>
            <a:srgbClr val="E98F9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latin typeface="Calibri" panose="020F0502020204030204" pitchFamily="34" charset="0"/>
                <a:cs typeface="Calibri" panose="020F0502020204030204" pitchFamily="34" charset="0"/>
              </a:rPr>
              <a:t>100 kg</a:t>
            </a: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0E11A6B2-9F05-43CD-8FD6-2B0AA874F7B5}"/>
              </a:ext>
            </a:extLst>
          </p:cNvPr>
          <p:cNvSpPr/>
          <p:nvPr/>
        </p:nvSpPr>
        <p:spPr>
          <a:xfrm>
            <a:off x="4933950" y="3019425"/>
            <a:ext cx="1924050" cy="714375"/>
          </a:xfrm>
          <a:prstGeom prst="ellipse">
            <a:avLst/>
          </a:prstGeom>
          <a:solidFill>
            <a:srgbClr val="E98F9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latin typeface="Calibri" panose="020F0502020204030204" pitchFamily="34" charset="0"/>
                <a:cs typeface="Calibri" panose="020F0502020204030204" pitchFamily="34" charset="0"/>
              </a:rPr>
              <a:t>1 kg</a:t>
            </a:r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1CBC2F1A-C2D0-46B2-BF5A-2D67D935886C}"/>
              </a:ext>
            </a:extLst>
          </p:cNvPr>
          <p:cNvSpPr/>
          <p:nvPr/>
        </p:nvSpPr>
        <p:spPr>
          <a:xfrm>
            <a:off x="7820025" y="2943225"/>
            <a:ext cx="1924050" cy="714375"/>
          </a:xfrm>
          <a:prstGeom prst="ellipse">
            <a:avLst/>
          </a:prstGeom>
          <a:solidFill>
            <a:srgbClr val="E98F9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latin typeface="Calibri" panose="020F0502020204030204" pitchFamily="34" charset="0"/>
                <a:cs typeface="Calibri" panose="020F0502020204030204" pitchFamily="34" charset="0"/>
              </a:rPr>
              <a:t>100 g</a:t>
            </a: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92B947AF-C283-44AA-A12A-FFFA6D4F3448}"/>
              </a:ext>
            </a:extLst>
          </p:cNvPr>
          <p:cNvGrpSpPr/>
          <p:nvPr/>
        </p:nvGrpSpPr>
        <p:grpSpPr>
          <a:xfrm>
            <a:off x="3212969" y="3746818"/>
            <a:ext cx="3670563" cy="3111182"/>
            <a:chOff x="4508369" y="3216434"/>
            <a:chExt cx="3670563" cy="3111182"/>
          </a:xfrm>
        </p:grpSpPr>
        <p:pic>
          <p:nvPicPr>
            <p:cNvPr id="16" name="图片 1" descr="7">
              <a:extLst>
                <a:ext uri="{FF2B5EF4-FFF2-40B4-BE49-F238E27FC236}">
                  <a16:creationId xmlns:a16="http://schemas.microsoft.com/office/drawing/2014/main" id="{4438A201-C397-49F8-A448-82CDDA8E067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508369" y="3216434"/>
              <a:ext cx="3670563" cy="3111182"/>
            </a:xfrm>
            <a:prstGeom prst="rect">
              <a:avLst/>
            </a:prstGeom>
          </p:spPr>
        </p:pic>
        <p:sp>
          <p:nvSpPr>
            <p:cNvPr id="19" name="Rectangle: Rounded Corners 18">
              <a:extLst>
                <a:ext uri="{FF2B5EF4-FFF2-40B4-BE49-F238E27FC236}">
                  <a16:creationId xmlns:a16="http://schemas.microsoft.com/office/drawing/2014/main" id="{3A7F3904-C852-48E7-9D06-B459235DDBD2}"/>
                </a:ext>
              </a:extLst>
            </p:cNvPr>
            <p:cNvSpPr/>
            <p:nvPr/>
          </p:nvSpPr>
          <p:spPr>
            <a:xfrm>
              <a:off x="5153025" y="5495925"/>
              <a:ext cx="2381250" cy="600075"/>
            </a:xfrm>
            <a:prstGeom prst="roundRect">
              <a:avLst/>
            </a:prstGeom>
            <a:ln w="28575"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sz="2200" b="1" dirty="0" err="1">
                  <a:latin typeface="Calibri" panose="020F0502020204030204" pitchFamily="34" charset="0"/>
                  <a:cs typeface="Calibri" panose="020F0502020204030204" pitchFamily="34" charset="0"/>
                </a:rPr>
                <a:t>Thảo</a:t>
              </a:r>
              <a:r>
                <a:rPr lang="en-US" sz="2200" b="1" dirty="0"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lang="en-US" sz="2200" b="1" dirty="0" err="1">
                  <a:latin typeface="Calibri" panose="020F0502020204030204" pitchFamily="34" charset="0"/>
                  <a:cs typeface="Calibri" panose="020F0502020204030204" pitchFamily="34" charset="0"/>
                </a:rPr>
                <a:t>luận</a:t>
              </a:r>
              <a:r>
                <a:rPr lang="en-US" sz="2200" b="1" dirty="0"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lang="en-US" sz="2200" b="1" dirty="0" err="1">
                  <a:latin typeface="Calibri" panose="020F0502020204030204" pitchFamily="34" charset="0"/>
                  <a:cs typeface="Calibri" panose="020F0502020204030204" pitchFamily="34" charset="0"/>
                </a:rPr>
                <a:t>nhóm</a:t>
              </a:r>
              <a:r>
                <a:rPr lang="en-US" sz="2200" b="1" dirty="0">
                  <a:latin typeface="Calibri" panose="020F0502020204030204" pitchFamily="34" charset="0"/>
                  <a:cs typeface="Calibri" panose="020F0502020204030204" pitchFamily="34" charset="0"/>
                </a:rPr>
                <a:t> 2</a:t>
              </a:r>
            </a:p>
          </p:txBody>
        </p:sp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id="{2E4A24F8-5B28-4B8F-BF83-6F811113AD1A}"/>
              </a:ext>
            </a:extLst>
          </p:cNvPr>
          <p:cNvGrpSpPr/>
          <p:nvPr/>
        </p:nvGrpSpPr>
        <p:grpSpPr>
          <a:xfrm>
            <a:off x="6602657" y="3843790"/>
            <a:ext cx="3001230" cy="1657306"/>
            <a:chOff x="1147668" y="1160049"/>
            <a:chExt cx="3001230" cy="1657306"/>
          </a:xfrm>
        </p:grpSpPr>
        <p:pic>
          <p:nvPicPr>
            <p:cNvPr id="21" name="Picture 2" descr="Speech Bubble PNG Image Free Download Searchpng.com">
              <a:extLst>
                <a:ext uri="{FF2B5EF4-FFF2-40B4-BE49-F238E27FC236}">
                  <a16:creationId xmlns:a16="http://schemas.microsoft.com/office/drawing/2014/main" id="{87541EBE-7E9C-43E2-9024-4A2469AB5532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18601" b="81678" l="5455" r="94406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739" t="19505" r="5841" b="18765"/>
            <a:stretch/>
          </p:blipFill>
          <p:spPr bwMode="auto">
            <a:xfrm>
              <a:off x="1147668" y="1160049"/>
              <a:ext cx="3001230" cy="165730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27225529-B4A9-4C0F-B100-E282A270F4CB}"/>
                </a:ext>
              </a:extLst>
            </p:cNvPr>
            <p:cNvSpPr/>
            <p:nvPr/>
          </p:nvSpPr>
          <p:spPr>
            <a:xfrm>
              <a:off x="1269661" y="1310105"/>
              <a:ext cx="2771775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0B05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Hoàn</a:t>
              </a:r>
              <a:r>
                <a: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00B05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 </a:t>
              </a:r>
              <a:r>
                <a:rPr kumimoji="0" lang="en-US" sz="24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0B05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thành</a:t>
              </a:r>
              <a:r>
                <a: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00B05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 </a:t>
              </a:r>
              <a:r>
                <a:rPr kumimoji="0" lang="en-US" sz="24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0B05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phiếu</a:t>
              </a:r>
              <a:r>
                <a: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00B05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 </a:t>
              </a:r>
              <a:r>
                <a:rPr kumimoji="0" lang="en-US" sz="24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0B05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học</a:t>
              </a:r>
              <a:r>
                <a: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00B05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 </a:t>
              </a:r>
              <a:r>
                <a:rPr kumimoji="0" lang="en-US" sz="24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0B05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tập</a:t>
              </a:r>
              <a:r>
                <a: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00B05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 </a:t>
              </a:r>
              <a:r>
                <a:rPr kumimoji="0" lang="en-US" sz="24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0B05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nhóm</a:t>
              </a:r>
              <a:endPara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VNI-Times" pitchFamily="2" charset="0"/>
                <a:ea typeface="+mn-ea"/>
                <a:cs typeface="Arial" panose="020B0604020202020204" pitchFamily="34" charset="0"/>
              </a:endParaRPr>
            </a:p>
          </p:txBody>
        </p:sp>
      </p:grp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37D863D1-ABFE-45E9-9C3B-F005500CB909}"/>
              </a:ext>
            </a:extLst>
          </p:cNvPr>
          <p:cNvCxnSpPr>
            <a:cxnSpLocks/>
          </p:cNvCxnSpPr>
          <p:nvPr/>
        </p:nvCxnSpPr>
        <p:spPr>
          <a:xfrm>
            <a:off x="2990850" y="2762250"/>
            <a:ext cx="5572125" cy="171450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id="{9408F696-51B9-4B77-BC6A-0C0CD89D56F4}"/>
              </a:ext>
            </a:extLst>
          </p:cNvPr>
          <p:cNvCxnSpPr>
            <a:cxnSpLocks/>
          </p:cNvCxnSpPr>
          <p:nvPr/>
        </p:nvCxnSpPr>
        <p:spPr>
          <a:xfrm flipH="1">
            <a:off x="3352800" y="2752725"/>
            <a:ext cx="2343150" cy="285750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>
            <a:extLst>
              <a:ext uri="{FF2B5EF4-FFF2-40B4-BE49-F238E27FC236}">
                <a16:creationId xmlns:a16="http://schemas.microsoft.com/office/drawing/2014/main" id="{0779AE8E-6A83-4293-A45E-417F9DB7C105}"/>
              </a:ext>
            </a:extLst>
          </p:cNvPr>
          <p:cNvCxnSpPr>
            <a:cxnSpLocks/>
          </p:cNvCxnSpPr>
          <p:nvPr/>
        </p:nvCxnSpPr>
        <p:spPr>
          <a:xfrm flipH="1">
            <a:off x="6134100" y="2781300"/>
            <a:ext cx="2371725" cy="257175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423697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506095" y="76200"/>
            <a:ext cx="11332210" cy="6638925"/>
          </a:xfrm>
          <a:prstGeom prst="roundRect">
            <a:avLst/>
          </a:prstGeom>
          <a:solidFill>
            <a:schemeClr val="bg1"/>
          </a:solidFill>
          <a:ln>
            <a:solidFill>
              <a:srgbClr val="000000">
                <a:alpha val="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0AA8CE51-7560-4BDC-BC40-073853857239}"/>
              </a:ext>
            </a:extLst>
          </p:cNvPr>
          <p:cNvSpPr txBox="1"/>
          <p:nvPr/>
        </p:nvSpPr>
        <p:spPr>
          <a:xfrm>
            <a:off x="2019300" y="0"/>
            <a:ext cx="94297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Cho bốn ca đựng lượng nước như sau:</a:t>
            </a:r>
          </a:p>
        </p:txBody>
      </p:sp>
      <p:sp>
        <p:nvSpPr>
          <p:cNvPr id="2" name="Isosceles Triangle 1">
            <a:extLst>
              <a:ext uri="{FF2B5EF4-FFF2-40B4-BE49-F238E27FC236}">
                <a16:creationId xmlns:a16="http://schemas.microsoft.com/office/drawing/2014/main" id="{B0DE3D59-319A-43FC-91A8-42499C6B1E55}"/>
              </a:ext>
            </a:extLst>
          </p:cNvPr>
          <p:cNvSpPr/>
          <p:nvPr/>
        </p:nvSpPr>
        <p:spPr>
          <a:xfrm>
            <a:off x="1097470" y="82947"/>
            <a:ext cx="993176" cy="746265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40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/>
              <a:ea typeface="+mn-ea"/>
              <a:cs typeface="+mn-cs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9C02DD2A-141C-4C3A-9FDB-4B7D6D0E16BB}"/>
              </a:ext>
            </a:extLst>
          </p:cNvPr>
          <p:cNvSpPr txBox="1"/>
          <p:nvPr/>
        </p:nvSpPr>
        <p:spPr>
          <a:xfrm>
            <a:off x="994931" y="237085"/>
            <a:ext cx="112148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3</a:t>
            </a:r>
            <a:endParaRPr kumimoji="0" lang="en-US" sz="4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E8FF85EA-2FB1-4126-ABAF-4E96BC3737C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09787" y="566737"/>
            <a:ext cx="8055462" cy="2395538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B0F2836C-52D3-4F7C-9818-B3D294917A5F}"/>
              </a:ext>
            </a:extLst>
          </p:cNvPr>
          <p:cNvSpPr txBox="1"/>
          <p:nvPr/>
        </p:nvSpPr>
        <p:spPr>
          <a:xfrm>
            <a:off x="2752725" y="3067050"/>
            <a:ext cx="7000875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vi-VN" sz="2800" b="1" i="0" dirty="0">
                <a:solidFill>
                  <a:srgbClr val="00206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a) Tìm ca ít nước nhất</a:t>
            </a:r>
          </a:p>
          <a:p>
            <a:pPr algn="l"/>
            <a:r>
              <a:rPr lang="vi-VN" sz="2800" b="1" i="0" dirty="0">
                <a:solidFill>
                  <a:srgbClr val="00206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b) Tìm hai ca khác nhau để được 350 ml nước</a:t>
            </a:r>
          </a:p>
          <a:p>
            <a:pPr algn="l"/>
            <a:r>
              <a:rPr lang="vi-VN" sz="2800" b="1" i="0" dirty="0">
                <a:solidFill>
                  <a:srgbClr val="00206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c) Tìm hai ca khác nhau để được 550 ml nước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798387F1-24D1-4441-8A43-736D0AFBAC5A}"/>
              </a:ext>
            </a:extLst>
          </p:cNvPr>
          <p:cNvCxnSpPr>
            <a:cxnSpLocks/>
          </p:cNvCxnSpPr>
          <p:nvPr/>
        </p:nvCxnSpPr>
        <p:spPr>
          <a:xfrm>
            <a:off x="3238500" y="3476625"/>
            <a:ext cx="2905125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Oval 11">
            <a:extLst>
              <a:ext uri="{FF2B5EF4-FFF2-40B4-BE49-F238E27FC236}">
                <a16:creationId xmlns:a16="http://schemas.microsoft.com/office/drawing/2014/main" id="{91EB3057-A88D-444F-9343-955EBEA7140F}"/>
              </a:ext>
            </a:extLst>
          </p:cNvPr>
          <p:cNvSpPr/>
          <p:nvPr/>
        </p:nvSpPr>
        <p:spPr>
          <a:xfrm>
            <a:off x="4562475" y="1019175"/>
            <a:ext cx="1657350" cy="1895475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AFA19491-47A7-4D6B-B167-6045AE9B7AD3}"/>
              </a:ext>
            </a:extLst>
          </p:cNvPr>
          <p:cNvCxnSpPr>
            <a:cxnSpLocks/>
          </p:cNvCxnSpPr>
          <p:nvPr/>
        </p:nvCxnSpPr>
        <p:spPr>
          <a:xfrm>
            <a:off x="3228975" y="3933825"/>
            <a:ext cx="6257925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>
            <a:extLst>
              <a:ext uri="{FF2B5EF4-FFF2-40B4-BE49-F238E27FC236}">
                <a16:creationId xmlns:a16="http://schemas.microsoft.com/office/drawing/2014/main" id="{BC60DABB-7179-4893-9F9E-60322DE80839}"/>
              </a:ext>
            </a:extLst>
          </p:cNvPr>
          <p:cNvSpPr txBox="1"/>
          <p:nvPr/>
        </p:nvSpPr>
        <p:spPr>
          <a:xfrm>
            <a:off x="3181350" y="4533900"/>
            <a:ext cx="6105525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3000" b="1" i="0" dirty="0">
                <a:solidFill>
                  <a:srgbClr val="FF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b) Ta có: 350 ml = 150 ml + 200 ml</a:t>
            </a:r>
            <a:endParaRPr lang="en-US" sz="3000" b="1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6DF69920-C025-4344-A4EF-E0BA240D3B45}"/>
              </a:ext>
            </a:extLst>
          </p:cNvPr>
          <p:cNvSpPr txBox="1"/>
          <p:nvPr/>
        </p:nvSpPr>
        <p:spPr>
          <a:xfrm>
            <a:off x="2743200" y="5086350"/>
            <a:ext cx="7591425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30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Vậy chọn ca B và ca C để được 350 ml nước</a:t>
            </a:r>
            <a:endParaRPr lang="en-US" sz="3000" b="1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3853512B-A9FA-4C38-8480-B54D6DE32C2F}"/>
              </a:ext>
            </a:extLst>
          </p:cNvPr>
          <p:cNvSpPr txBox="1"/>
          <p:nvPr/>
        </p:nvSpPr>
        <p:spPr>
          <a:xfrm>
            <a:off x="3248025" y="5610225"/>
            <a:ext cx="6105525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30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c) Ta có: 550 ml = 300 ml + 250 ml</a:t>
            </a:r>
            <a:endParaRPr lang="en-US" sz="3000" b="1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7F68525D-8118-49A2-9740-6656FCD7E74A}"/>
              </a:ext>
            </a:extLst>
          </p:cNvPr>
          <p:cNvSpPr txBox="1"/>
          <p:nvPr/>
        </p:nvSpPr>
        <p:spPr>
          <a:xfrm>
            <a:off x="2619376" y="6172200"/>
            <a:ext cx="795337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30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Vậy chọn ca A và ca D để được 550 ml nước</a:t>
            </a:r>
            <a:endParaRPr lang="en-US" sz="3000" b="1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D819A02A-F773-4506-9707-00F176ECB365}"/>
              </a:ext>
            </a:extLst>
          </p:cNvPr>
          <p:cNvCxnSpPr>
            <a:cxnSpLocks/>
          </p:cNvCxnSpPr>
          <p:nvPr/>
        </p:nvCxnSpPr>
        <p:spPr>
          <a:xfrm>
            <a:off x="3200400" y="4343400"/>
            <a:ext cx="6391275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840315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" name="Google Shape;9;p2">
            <a:extLst>
              <a:ext uri="{FF2B5EF4-FFF2-40B4-BE49-F238E27FC236}">
                <a16:creationId xmlns:a16="http://schemas.microsoft.com/office/drawing/2014/main" id="{5B8DD714-91D3-43E7-B60E-013A7BBB016C}"/>
              </a:ext>
            </a:extLst>
          </p:cNvPr>
          <p:cNvSpPr/>
          <p:nvPr/>
        </p:nvSpPr>
        <p:spPr>
          <a:xfrm>
            <a:off x="551969" y="57628"/>
            <a:ext cx="12338992" cy="6857961"/>
          </a:xfrm>
          <a:custGeom>
            <a:avLst/>
            <a:gdLst/>
            <a:ahLst/>
            <a:cxnLst/>
            <a:rect l="l" t="t" r="r" b="b"/>
            <a:pathLst>
              <a:path w="67748" h="49441" extrusionOk="0">
                <a:moveTo>
                  <a:pt x="40003" y="0"/>
                </a:moveTo>
                <a:cubicBezTo>
                  <a:pt x="36827" y="0"/>
                  <a:pt x="33637" y="786"/>
                  <a:pt x="30707" y="2029"/>
                </a:cubicBezTo>
                <a:cubicBezTo>
                  <a:pt x="27849" y="3232"/>
                  <a:pt x="25075" y="4958"/>
                  <a:pt x="23396" y="7566"/>
                </a:cubicBezTo>
                <a:cubicBezTo>
                  <a:pt x="21503" y="10507"/>
                  <a:pt x="21087" y="14388"/>
                  <a:pt x="18539" y="16769"/>
                </a:cubicBezTo>
                <a:cubicBezTo>
                  <a:pt x="15300" y="19794"/>
                  <a:pt x="9811" y="19305"/>
                  <a:pt x="6644" y="22413"/>
                </a:cubicBezTo>
                <a:cubicBezTo>
                  <a:pt x="4144" y="24866"/>
                  <a:pt x="3894" y="28830"/>
                  <a:pt x="4406" y="32307"/>
                </a:cubicBezTo>
                <a:cubicBezTo>
                  <a:pt x="5144" y="37331"/>
                  <a:pt x="8025" y="48226"/>
                  <a:pt x="1" y="49416"/>
                </a:cubicBezTo>
                <a:cubicBezTo>
                  <a:pt x="5692" y="49428"/>
                  <a:pt x="11383" y="49440"/>
                  <a:pt x="17074" y="49440"/>
                </a:cubicBezTo>
                <a:lnTo>
                  <a:pt x="67747" y="49440"/>
                </a:lnTo>
                <a:cubicBezTo>
                  <a:pt x="62366" y="49440"/>
                  <a:pt x="60449" y="45332"/>
                  <a:pt x="60449" y="40534"/>
                </a:cubicBezTo>
                <a:cubicBezTo>
                  <a:pt x="60449" y="35546"/>
                  <a:pt x="64354" y="31057"/>
                  <a:pt x="63580" y="26068"/>
                </a:cubicBezTo>
                <a:cubicBezTo>
                  <a:pt x="63044" y="22675"/>
                  <a:pt x="60318" y="20329"/>
                  <a:pt x="58472" y="17627"/>
                </a:cubicBezTo>
                <a:cubicBezTo>
                  <a:pt x="56424" y="14638"/>
                  <a:pt x="55079" y="11197"/>
                  <a:pt x="53603" y="7911"/>
                </a:cubicBezTo>
                <a:cubicBezTo>
                  <a:pt x="51817" y="3923"/>
                  <a:pt x="47780" y="1196"/>
                  <a:pt x="43506" y="339"/>
                </a:cubicBezTo>
                <a:cubicBezTo>
                  <a:pt x="42350" y="107"/>
                  <a:pt x="41177" y="0"/>
                  <a:pt x="40003" y="0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grpSp>
        <p:nvGrpSpPr>
          <p:cNvPr id="254" name="Google Shape;22;p2">
            <a:extLst>
              <a:ext uri="{FF2B5EF4-FFF2-40B4-BE49-F238E27FC236}">
                <a16:creationId xmlns:a16="http://schemas.microsoft.com/office/drawing/2014/main" id="{050E10F2-84A1-4923-BCAF-570E279ED010}"/>
              </a:ext>
            </a:extLst>
          </p:cNvPr>
          <p:cNvGrpSpPr/>
          <p:nvPr/>
        </p:nvGrpSpPr>
        <p:grpSpPr>
          <a:xfrm rot="-822915">
            <a:off x="1582677" y="733647"/>
            <a:ext cx="584241" cy="606543"/>
            <a:chOff x="614950" y="1682850"/>
            <a:chExt cx="438175" cy="454900"/>
          </a:xfrm>
        </p:grpSpPr>
        <p:sp>
          <p:nvSpPr>
            <p:cNvPr id="255" name="Google Shape;23;p2">
              <a:extLst>
                <a:ext uri="{FF2B5EF4-FFF2-40B4-BE49-F238E27FC236}">
                  <a16:creationId xmlns:a16="http://schemas.microsoft.com/office/drawing/2014/main" id="{E665292E-578C-4774-9494-EE9D6CF9F4F0}"/>
                </a:ext>
              </a:extLst>
            </p:cNvPr>
            <p:cNvSpPr/>
            <p:nvPr/>
          </p:nvSpPr>
          <p:spPr>
            <a:xfrm>
              <a:off x="614950" y="1682850"/>
              <a:ext cx="438175" cy="454900"/>
            </a:xfrm>
            <a:custGeom>
              <a:avLst/>
              <a:gdLst/>
              <a:ahLst/>
              <a:cxnLst/>
              <a:rect l="l" t="t" r="r" b="b"/>
              <a:pathLst>
                <a:path w="17527" h="18196" extrusionOk="0">
                  <a:moveTo>
                    <a:pt x="9682" y="1"/>
                  </a:moveTo>
                  <a:cubicBezTo>
                    <a:pt x="6586" y="1"/>
                    <a:pt x="1400" y="4345"/>
                    <a:pt x="762" y="5582"/>
                  </a:cubicBezTo>
                  <a:cubicBezTo>
                    <a:pt x="0" y="7082"/>
                    <a:pt x="2882" y="11261"/>
                    <a:pt x="4084" y="12249"/>
                  </a:cubicBezTo>
                  <a:cubicBezTo>
                    <a:pt x="4502" y="12589"/>
                    <a:pt x="4976" y="12766"/>
                    <a:pt x="5510" y="12766"/>
                  </a:cubicBezTo>
                  <a:cubicBezTo>
                    <a:pt x="6529" y="12766"/>
                    <a:pt x="7767" y="12124"/>
                    <a:pt x="9251" y="10749"/>
                  </a:cubicBezTo>
                  <a:cubicBezTo>
                    <a:pt x="9763" y="10272"/>
                    <a:pt x="10433" y="10032"/>
                    <a:pt x="11064" y="10032"/>
                  </a:cubicBezTo>
                  <a:cubicBezTo>
                    <a:pt x="11961" y="10032"/>
                    <a:pt x="12780" y="10516"/>
                    <a:pt x="12954" y="11487"/>
                  </a:cubicBezTo>
                  <a:cubicBezTo>
                    <a:pt x="13264" y="13142"/>
                    <a:pt x="12347" y="13737"/>
                    <a:pt x="10728" y="14095"/>
                  </a:cubicBezTo>
                  <a:cubicBezTo>
                    <a:pt x="9097" y="14452"/>
                    <a:pt x="7073" y="15333"/>
                    <a:pt x="7680" y="17178"/>
                  </a:cubicBezTo>
                  <a:cubicBezTo>
                    <a:pt x="7910" y="17887"/>
                    <a:pt x="8685" y="18196"/>
                    <a:pt x="9683" y="18196"/>
                  </a:cubicBezTo>
                  <a:cubicBezTo>
                    <a:pt x="11265" y="18196"/>
                    <a:pt x="13407" y="17420"/>
                    <a:pt x="14824" y="16238"/>
                  </a:cubicBezTo>
                  <a:cubicBezTo>
                    <a:pt x="17133" y="14321"/>
                    <a:pt x="17526" y="10761"/>
                    <a:pt x="16336" y="8630"/>
                  </a:cubicBezTo>
                  <a:cubicBezTo>
                    <a:pt x="15497" y="7137"/>
                    <a:pt x="13561" y="6088"/>
                    <a:pt x="11616" y="6088"/>
                  </a:cubicBezTo>
                  <a:cubicBezTo>
                    <a:pt x="10798" y="6088"/>
                    <a:pt x="9979" y="6273"/>
                    <a:pt x="9240" y="6689"/>
                  </a:cubicBezTo>
                  <a:cubicBezTo>
                    <a:pt x="6739" y="8082"/>
                    <a:pt x="6025" y="8749"/>
                    <a:pt x="6025" y="8749"/>
                  </a:cubicBezTo>
                  <a:cubicBezTo>
                    <a:pt x="6025" y="8749"/>
                    <a:pt x="5894" y="7641"/>
                    <a:pt x="5346" y="7129"/>
                  </a:cubicBezTo>
                  <a:cubicBezTo>
                    <a:pt x="5346" y="7129"/>
                    <a:pt x="13621" y="3331"/>
                    <a:pt x="11311" y="664"/>
                  </a:cubicBezTo>
                  <a:cubicBezTo>
                    <a:pt x="10906" y="198"/>
                    <a:pt x="10341" y="1"/>
                    <a:pt x="968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56" name="Google Shape;24;p2">
              <a:extLst>
                <a:ext uri="{FF2B5EF4-FFF2-40B4-BE49-F238E27FC236}">
                  <a16:creationId xmlns:a16="http://schemas.microsoft.com/office/drawing/2014/main" id="{0FDE9E8D-FCEB-4259-892A-7030423289C9}"/>
                </a:ext>
              </a:extLst>
            </p:cNvPr>
            <p:cNvSpPr/>
            <p:nvPr/>
          </p:nvSpPr>
          <p:spPr>
            <a:xfrm>
              <a:off x="686375" y="1706975"/>
              <a:ext cx="183400" cy="114275"/>
            </a:xfrm>
            <a:custGeom>
              <a:avLst/>
              <a:gdLst/>
              <a:ahLst/>
              <a:cxnLst/>
              <a:rect l="l" t="t" r="r" b="b"/>
              <a:pathLst>
                <a:path w="7336" h="4571" extrusionOk="0">
                  <a:moveTo>
                    <a:pt x="6697" y="0"/>
                  </a:moveTo>
                  <a:cubicBezTo>
                    <a:pt x="5771" y="0"/>
                    <a:pt x="3285" y="1082"/>
                    <a:pt x="1775" y="2319"/>
                  </a:cubicBezTo>
                  <a:cubicBezTo>
                    <a:pt x="1" y="3759"/>
                    <a:pt x="84" y="4307"/>
                    <a:pt x="322" y="4545"/>
                  </a:cubicBezTo>
                  <a:cubicBezTo>
                    <a:pt x="339" y="4562"/>
                    <a:pt x="366" y="4570"/>
                    <a:pt x="401" y="4570"/>
                  </a:cubicBezTo>
                  <a:cubicBezTo>
                    <a:pt x="862" y="4570"/>
                    <a:pt x="2810" y="3198"/>
                    <a:pt x="4204" y="2402"/>
                  </a:cubicBezTo>
                  <a:cubicBezTo>
                    <a:pt x="5704" y="1545"/>
                    <a:pt x="7335" y="497"/>
                    <a:pt x="7026" y="104"/>
                  </a:cubicBezTo>
                  <a:cubicBezTo>
                    <a:pt x="6972" y="33"/>
                    <a:pt x="6858" y="0"/>
                    <a:pt x="669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57" name="Google Shape;25;p2">
              <a:extLst>
                <a:ext uri="{FF2B5EF4-FFF2-40B4-BE49-F238E27FC236}">
                  <a16:creationId xmlns:a16="http://schemas.microsoft.com/office/drawing/2014/main" id="{89113F07-1CB0-4328-92B8-58A6A1DDB230}"/>
                </a:ext>
              </a:extLst>
            </p:cNvPr>
            <p:cNvSpPr/>
            <p:nvPr/>
          </p:nvSpPr>
          <p:spPr>
            <a:xfrm>
              <a:off x="656325" y="1827450"/>
              <a:ext cx="22050" cy="22050"/>
            </a:xfrm>
            <a:custGeom>
              <a:avLst/>
              <a:gdLst/>
              <a:ahLst/>
              <a:cxnLst/>
              <a:rect l="l" t="t" r="r" b="b"/>
              <a:pathLst>
                <a:path w="882" h="882" extrusionOk="0">
                  <a:moveTo>
                    <a:pt x="441" y="0"/>
                  </a:moveTo>
                  <a:cubicBezTo>
                    <a:pt x="203" y="0"/>
                    <a:pt x="0" y="202"/>
                    <a:pt x="0" y="441"/>
                  </a:cubicBezTo>
                  <a:cubicBezTo>
                    <a:pt x="0" y="679"/>
                    <a:pt x="203" y="881"/>
                    <a:pt x="441" y="881"/>
                  </a:cubicBezTo>
                  <a:cubicBezTo>
                    <a:pt x="691" y="881"/>
                    <a:pt x="881" y="679"/>
                    <a:pt x="881" y="441"/>
                  </a:cubicBezTo>
                  <a:cubicBezTo>
                    <a:pt x="881" y="202"/>
                    <a:pt x="691" y="0"/>
                    <a:pt x="441" y="0"/>
                  </a:cubicBezTo>
                  <a:close/>
                </a:path>
              </a:pathLst>
            </a:custGeom>
            <a:solidFill>
              <a:srgbClr val="F9A32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258" name="Google Shape;26;p2">
            <a:extLst>
              <a:ext uri="{FF2B5EF4-FFF2-40B4-BE49-F238E27FC236}">
                <a16:creationId xmlns:a16="http://schemas.microsoft.com/office/drawing/2014/main" id="{6EE58B3B-2F3F-42D3-829B-6236F057564F}"/>
              </a:ext>
            </a:extLst>
          </p:cNvPr>
          <p:cNvGrpSpPr/>
          <p:nvPr/>
        </p:nvGrpSpPr>
        <p:grpSpPr>
          <a:xfrm rot="546724">
            <a:off x="292150" y="261824"/>
            <a:ext cx="875793" cy="916344"/>
            <a:chOff x="1761950" y="1669000"/>
            <a:chExt cx="482700" cy="529100"/>
          </a:xfrm>
        </p:grpSpPr>
        <p:sp>
          <p:nvSpPr>
            <p:cNvPr id="259" name="Google Shape;27;p2">
              <a:extLst>
                <a:ext uri="{FF2B5EF4-FFF2-40B4-BE49-F238E27FC236}">
                  <a16:creationId xmlns:a16="http://schemas.microsoft.com/office/drawing/2014/main" id="{4A6ADAC4-987E-4438-A203-1062601ACAAE}"/>
                </a:ext>
              </a:extLst>
            </p:cNvPr>
            <p:cNvSpPr/>
            <p:nvPr/>
          </p:nvSpPr>
          <p:spPr>
            <a:xfrm>
              <a:off x="1761950" y="1669000"/>
              <a:ext cx="482700" cy="529100"/>
            </a:xfrm>
            <a:custGeom>
              <a:avLst/>
              <a:gdLst/>
              <a:ahLst/>
              <a:cxnLst/>
              <a:rect l="l" t="t" r="r" b="b"/>
              <a:pathLst>
                <a:path w="19308" h="21164" extrusionOk="0">
                  <a:moveTo>
                    <a:pt x="8652" y="3590"/>
                  </a:moveTo>
                  <a:cubicBezTo>
                    <a:pt x="9200" y="3590"/>
                    <a:pt x="9762" y="3731"/>
                    <a:pt x="10282" y="4028"/>
                  </a:cubicBezTo>
                  <a:cubicBezTo>
                    <a:pt x="11794" y="4897"/>
                    <a:pt x="12366" y="6767"/>
                    <a:pt x="11532" y="8207"/>
                  </a:cubicBezTo>
                  <a:cubicBezTo>
                    <a:pt x="10983" y="9165"/>
                    <a:pt x="9973" y="9693"/>
                    <a:pt x="8916" y="9693"/>
                  </a:cubicBezTo>
                  <a:cubicBezTo>
                    <a:pt x="8369" y="9693"/>
                    <a:pt x="7809" y="9551"/>
                    <a:pt x="7294" y="9255"/>
                  </a:cubicBezTo>
                  <a:cubicBezTo>
                    <a:pt x="5770" y="8386"/>
                    <a:pt x="5210" y="6517"/>
                    <a:pt x="6043" y="5064"/>
                  </a:cubicBezTo>
                  <a:cubicBezTo>
                    <a:pt x="6592" y="4115"/>
                    <a:pt x="7595" y="3590"/>
                    <a:pt x="8652" y="3590"/>
                  </a:cubicBezTo>
                  <a:close/>
                  <a:moveTo>
                    <a:pt x="8921" y="0"/>
                  </a:moveTo>
                  <a:cubicBezTo>
                    <a:pt x="3425" y="0"/>
                    <a:pt x="1" y="7231"/>
                    <a:pt x="3460" y="11124"/>
                  </a:cubicBezTo>
                  <a:cubicBezTo>
                    <a:pt x="4980" y="12835"/>
                    <a:pt x="6651" y="13348"/>
                    <a:pt x="8108" y="13348"/>
                  </a:cubicBezTo>
                  <a:cubicBezTo>
                    <a:pt x="10292" y="13348"/>
                    <a:pt x="11996" y="12196"/>
                    <a:pt x="11997" y="12196"/>
                  </a:cubicBezTo>
                  <a:lnTo>
                    <a:pt x="11997" y="12196"/>
                  </a:lnTo>
                  <a:cubicBezTo>
                    <a:pt x="11997" y="12196"/>
                    <a:pt x="10818" y="15958"/>
                    <a:pt x="7520" y="16423"/>
                  </a:cubicBezTo>
                  <a:cubicBezTo>
                    <a:pt x="4210" y="16899"/>
                    <a:pt x="1912" y="17518"/>
                    <a:pt x="2305" y="19173"/>
                  </a:cubicBezTo>
                  <a:cubicBezTo>
                    <a:pt x="2626" y="20508"/>
                    <a:pt x="3836" y="21163"/>
                    <a:pt x="5444" y="21163"/>
                  </a:cubicBezTo>
                  <a:cubicBezTo>
                    <a:pt x="8423" y="21163"/>
                    <a:pt x="12767" y="18912"/>
                    <a:pt x="15342" y="14565"/>
                  </a:cubicBezTo>
                  <a:cubicBezTo>
                    <a:pt x="19307" y="7874"/>
                    <a:pt x="17033" y="1873"/>
                    <a:pt x="10592" y="218"/>
                  </a:cubicBezTo>
                  <a:cubicBezTo>
                    <a:pt x="10018" y="69"/>
                    <a:pt x="9460" y="0"/>
                    <a:pt x="892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60" name="Google Shape;28;p2">
              <a:extLst>
                <a:ext uri="{FF2B5EF4-FFF2-40B4-BE49-F238E27FC236}">
                  <a16:creationId xmlns:a16="http://schemas.microsoft.com/office/drawing/2014/main" id="{E4DEAEFF-F968-4F37-B8F5-82F50D536156}"/>
                </a:ext>
              </a:extLst>
            </p:cNvPr>
            <p:cNvSpPr/>
            <p:nvPr/>
          </p:nvSpPr>
          <p:spPr>
            <a:xfrm>
              <a:off x="2046075" y="2061100"/>
              <a:ext cx="36350" cy="36050"/>
            </a:xfrm>
            <a:custGeom>
              <a:avLst/>
              <a:gdLst/>
              <a:ahLst/>
              <a:cxnLst/>
              <a:rect l="l" t="t" r="r" b="b"/>
              <a:pathLst>
                <a:path w="1454" h="1442" extrusionOk="0">
                  <a:moveTo>
                    <a:pt x="727" y="0"/>
                  </a:moveTo>
                  <a:cubicBezTo>
                    <a:pt x="322" y="0"/>
                    <a:pt x="1" y="322"/>
                    <a:pt x="1" y="727"/>
                  </a:cubicBezTo>
                  <a:cubicBezTo>
                    <a:pt x="1" y="1120"/>
                    <a:pt x="322" y="1441"/>
                    <a:pt x="727" y="1441"/>
                  </a:cubicBezTo>
                  <a:cubicBezTo>
                    <a:pt x="1132" y="1441"/>
                    <a:pt x="1453" y="1120"/>
                    <a:pt x="1453" y="727"/>
                  </a:cubicBezTo>
                  <a:cubicBezTo>
                    <a:pt x="1453" y="322"/>
                    <a:pt x="1132" y="0"/>
                    <a:pt x="727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61" name="Google Shape;29;p2">
              <a:extLst>
                <a:ext uri="{FF2B5EF4-FFF2-40B4-BE49-F238E27FC236}">
                  <a16:creationId xmlns:a16="http://schemas.microsoft.com/office/drawing/2014/main" id="{A2A9D1F9-1308-439E-BC0C-1A3FDA32E536}"/>
                </a:ext>
              </a:extLst>
            </p:cNvPr>
            <p:cNvSpPr/>
            <p:nvPr/>
          </p:nvSpPr>
          <p:spPr>
            <a:xfrm>
              <a:off x="1866425" y="2108000"/>
              <a:ext cx="179675" cy="64750"/>
            </a:xfrm>
            <a:custGeom>
              <a:avLst/>
              <a:gdLst/>
              <a:ahLst/>
              <a:cxnLst/>
              <a:rect l="l" t="t" r="r" b="b"/>
              <a:pathLst>
                <a:path w="7187" h="2590" extrusionOk="0">
                  <a:moveTo>
                    <a:pt x="6473" y="0"/>
                  </a:moveTo>
                  <a:cubicBezTo>
                    <a:pt x="5731" y="0"/>
                    <a:pt x="4264" y="1127"/>
                    <a:pt x="2950" y="1127"/>
                  </a:cubicBezTo>
                  <a:cubicBezTo>
                    <a:pt x="2917" y="1127"/>
                    <a:pt x="2885" y="1126"/>
                    <a:pt x="2853" y="1125"/>
                  </a:cubicBezTo>
                  <a:cubicBezTo>
                    <a:pt x="2772" y="1122"/>
                    <a:pt x="2693" y="1120"/>
                    <a:pt x="2615" y="1120"/>
                  </a:cubicBezTo>
                  <a:cubicBezTo>
                    <a:pt x="1103" y="1120"/>
                    <a:pt x="0" y="1654"/>
                    <a:pt x="555" y="2220"/>
                  </a:cubicBezTo>
                  <a:cubicBezTo>
                    <a:pt x="816" y="2482"/>
                    <a:pt x="1430" y="2589"/>
                    <a:pt x="2132" y="2589"/>
                  </a:cubicBezTo>
                  <a:cubicBezTo>
                    <a:pt x="3028" y="2589"/>
                    <a:pt x="4069" y="2414"/>
                    <a:pt x="4710" y="2161"/>
                  </a:cubicBezTo>
                  <a:cubicBezTo>
                    <a:pt x="5853" y="1708"/>
                    <a:pt x="7187" y="756"/>
                    <a:pt x="6853" y="196"/>
                  </a:cubicBezTo>
                  <a:cubicBezTo>
                    <a:pt x="6770" y="57"/>
                    <a:pt x="6640" y="0"/>
                    <a:pt x="6473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266" name="Google Shape;34;p2">
            <a:extLst>
              <a:ext uri="{FF2B5EF4-FFF2-40B4-BE49-F238E27FC236}">
                <a16:creationId xmlns:a16="http://schemas.microsoft.com/office/drawing/2014/main" id="{C6BE5F55-7AF8-4D00-90E1-D3095D60A1E6}"/>
              </a:ext>
            </a:extLst>
          </p:cNvPr>
          <p:cNvGrpSpPr/>
          <p:nvPr/>
        </p:nvGrpSpPr>
        <p:grpSpPr>
          <a:xfrm rot="-822750">
            <a:off x="219065" y="1742718"/>
            <a:ext cx="544244" cy="466655"/>
            <a:chOff x="2321700" y="1787550"/>
            <a:chExt cx="450675" cy="386425"/>
          </a:xfrm>
        </p:grpSpPr>
        <p:sp>
          <p:nvSpPr>
            <p:cNvPr id="267" name="Google Shape;35;p2">
              <a:extLst>
                <a:ext uri="{FF2B5EF4-FFF2-40B4-BE49-F238E27FC236}">
                  <a16:creationId xmlns:a16="http://schemas.microsoft.com/office/drawing/2014/main" id="{4B304194-FE99-4196-8325-7A366099EF59}"/>
                </a:ext>
              </a:extLst>
            </p:cNvPr>
            <p:cNvSpPr/>
            <p:nvPr/>
          </p:nvSpPr>
          <p:spPr>
            <a:xfrm>
              <a:off x="2321700" y="1787550"/>
              <a:ext cx="450675" cy="386425"/>
            </a:xfrm>
            <a:custGeom>
              <a:avLst/>
              <a:gdLst/>
              <a:ahLst/>
              <a:cxnLst/>
              <a:rect l="l" t="t" r="r" b="b"/>
              <a:pathLst>
                <a:path w="18027" h="15457" extrusionOk="0">
                  <a:moveTo>
                    <a:pt x="6484" y="0"/>
                  </a:moveTo>
                  <a:cubicBezTo>
                    <a:pt x="6270" y="0"/>
                    <a:pt x="6046" y="42"/>
                    <a:pt x="5811" y="132"/>
                  </a:cubicBezTo>
                  <a:cubicBezTo>
                    <a:pt x="3465" y="1025"/>
                    <a:pt x="6502" y="6990"/>
                    <a:pt x="6406" y="7216"/>
                  </a:cubicBezTo>
                  <a:cubicBezTo>
                    <a:pt x="6299" y="7442"/>
                    <a:pt x="1" y="8906"/>
                    <a:pt x="1191" y="11514"/>
                  </a:cubicBezTo>
                  <a:cubicBezTo>
                    <a:pt x="1500" y="12194"/>
                    <a:pt x="2065" y="12444"/>
                    <a:pt x="2736" y="12444"/>
                  </a:cubicBezTo>
                  <a:cubicBezTo>
                    <a:pt x="4599" y="12444"/>
                    <a:pt x="7287" y="10521"/>
                    <a:pt x="7644" y="10521"/>
                  </a:cubicBezTo>
                  <a:cubicBezTo>
                    <a:pt x="7654" y="10521"/>
                    <a:pt x="7662" y="10523"/>
                    <a:pt x="7668" y="10526"/>
                  </a:cubicBezTo>
                  <a:cubicBezTo>
                    <a:pt x="7946" y="10654"/>
                    <a:pt x="9383" y="15457"/>
                    <a:pt x="11790" y="15457"/>
                  </a:cubicBezTo>
                  <a:cubicBezTo>
                    <a:pt x="12066" y="15457"/>
                    <a:pt x="12355" y="15393"/>
                    <a:pt x="12657" y="15252"/>
                  </a:cubicBezTo>
                  <a:cubicBezTo>
                    <a:pt x="15586" y="13871"/>
                    <a:pt x="11550" y="9014"/>
                    <a:pt x="11633" y="8775"/>
                  </a:cubicBezTo>
                  <a:cubicBezTo>
                    <a:pt x="11717" y="8549"/>
                    <a:pt x="18027" y="6620"/>
                    <a:pt x="16812" y="4358"/>
                  </a:cubicBezTo>
                  <a:cubicBezTo>
                    <a:pt x="16512" y="3790"/>
                    <a:pt x="15959" y="3579"/>
                    <a:pt x="15293" y="3579"/>
                  </a:cubicBezTo>
                  <a:cubicBezTo>
                    <a:pt x="13348" y="3579"/>
                    <a:pt x="10443" y="5387"/>
                    <a:pt x="10096" y="5387"/>
                  </a:cubicBezTo>
                  <a:cubicBezTo>
                    <a:pt x="10087" y="5387"/>
                    <a:pt x="10079" y="5385"/>
                    <a:pt x="10073" y="5382"/>
                  </a:cubicBezTo>
                  <a:cubicBezTo>
                    <a:pt x="9920" y="5284"/>
                    <a:pt x="8893" y="0"/>
                    <a:pt x="6484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68" name="Google Shape;36;p2">
              <a:extLst>
                <a:ext uri="{FF2B5EF4-FFF2-40B4-BE49-F238E27FC236}">
                  <a16:creationId xmlns:a16="http://schemas.microsoft.com/office/drawing/2014/main" id="{2E562051-107E-4A7E-AA9A-D38F705B823E}"/>
                </a:ext>
              </a:extLst>
            </p:cNvPr>
            <p:cNvSpPr/>
            <p:nvPr/>
          </p:nvSpPr>
          <p:spPr>
            <a:xfrm>
              <a:off x="2526500" y="1936425"/>
              <a:ext cx="34550" cy="29700"/>
            </a:xfrm>
            <a:custGeom>
              <a:avLst/>
              <a:gdLst/>
              <a:ahLst/>
              <a:cxnLst/>
              <a:rect l="l" t="t" r="r" b="b"/>
              <a:pathLst>
                <a:path w="1382" h="1188" extrusionOk="0">
                  <a:moveTo>
                    <a:pt x="707" y="1"/>
                  </a:moveTo>
                  <a:cubicBezTo>
                    <a:pt x="639" y="1"/>
                    <a:pt x="569" y="11"/>
                    <a:pt x="500" y="34"/>
                  </a:cubicBezTo>
                  <a:cubicBezTo>
                    <a:pt x="179" y="153"/>
                    <a:pt x="0" y="487"/>
                    <a:pt x="107" y="796"/>
                  </a:cubicBezTo>
                  <a:cubicBezTo>
                    <a:pt x="192" y="1040"/>
                    <a:pt x="423" y="1187"/>
                    <a:pt x="674" y="1187"/>
                  </a:cubicBezTo>
                  <a:cubicBezTo>
                    <a:pt x="743" y="1187"/>
                    <a:pt x="813" y="1177"/>
                    <a:pt x="881" y="1154"/>
                  </a:cubicBezTo>
                  <a:cubicBezTo>
                    <a:pt x="1203" y="1035"/>
                    <a:pt x="1381" y="701"/>
                    <a:pt x="1274" y="392"/>
                  </a:cubicBezTo>
                  <a:cubicBezTo>
                    <a:pt x="1190" y="148"/>
                    <a:pt x="959" y="1"/>
                    <a:pt x="707" y="1"/>
                  </a:cubicBezTo>
                  <a:close/>
                </a:path>
              </a:pathLst>
            </a:custGeom>
            <a:solidFill>
              <a:srgbClr val="582F4E">
                <a:alpha val="53130"/>
              </a:srgbClr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69" name="Google Shape;37;p2">
              <a:extLst>
                <a:ext uri="{FF2B5EF4-FFF2-40B4-BE49-F238E27FC236}">
                  <a16:creationId xmlns:a16="http://schemas.microsoft.com/office/drawing/2014/main" id="{006E9146-532E-4292-9561-B88901B2B295}"/>
                </a:ext>
              </a:extLst>
            </p:cNvPr>
            <p:cNvSpPr/>
            <p:nvPr/>
          </p:nvSpPr>
          <p:spPr>
            <a:xfrm>
              <a:off x="2485125" y="1819000"/>
              <a:ext cx="57775" cy="104050"/>
            </a:xfrm>
            <a:custGeom>
              <a:avLst/>
              <a:gdLst/>
              <a:ahLst/>
              <a:cxnLst/>
              <a:rect l="l" t="t" r="r" b="b"/>
              <a:pathLst>
                <a:path w="2311" h="4162" extrusionOk="0">
                  <a:moveTo>
                    <a:pt x="591" y="0"/>
                  </a:moveTo>
                  <a:cubicBezTo>
                    <a:pt x="556" y="0"/>
                    <a:pt x="521" y="6"/>
                    <a:pt x="488" y="17"/>
                  </a:cubicBezTo>
                  <a:cubicBezTo>
                    <a:pt x="48" y="159"/>
                    <a:pt x="0" y="1195"/>
                    <a:pt x="369" y="2338"/>
                  </a:cubicBezTo>
                  <a:cubicBezTo>
                    <a:pt x="712" y="3389"/>
                    <a:pt x="1291" y="4162"/>
                    <a:pt x="1725" y="4162"/>
                  </a:cubicBezTo>
                  <a:cubicBezTo>
                    <a:pt x="1758" y="4162"/>
                    <a:pt x="1791" y="4157"/>
                    <a:pt x="1822" y="4148"/>
                  </a:cubicBezTo>
                  <a:cubicBezTo>
                    <a:pt x="2251" y="4005"/>
                    <a:pt x="2310" y="2969"/>
                    <a:pt x="1941" y="1826"/>
                  </a:cubicBezTo>
                  <a:cubicBezTo>
                    <a:pt x="1600" y="771"/>
                    <a:pt x="1016" y="0"/>
                    <a:pt x="591" y="0"/>
                  </a:cubicBezTo>
                  <a:close/>
                </a:path>
              </a:pathLst>
            </a:custGeom>
            <a:solidFill>
              <a:srgbClr val="582F4E">
                <a:alpha val="53130"/>
              </a:srgbClr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270" name="Google Shape;38;p2">
            <a:extLst>
              <a:ext uri="{FF2B5EF4-FFF2-40B4-BE49-F238E27FC236}">
                <a16:creationId xmlns:a16="http://schemas.microsoft.com/office/drawing/2014/main" id="{4A31D0B4-76CA-4123-8DF7-5311EA74A7E9}"/>
              </a:ext>
            </a:extLst>
          </p:cNvPr>
          <p:cNvGrpSpPr/>
          <p:nvPr/>
        </p:nvGrpSpPr>
        <p:grpSpPr>
          <a:xfrm rot="-822915">
            <a:off x="666960" y="1470113"/>
            <a:ext cx="1354985" cy="1352145"/>
            <a:chOff x="345025" y="221948"/>
            <a:chExt cx="1016224" cy="1014094"/>
          </a:xfrm>
        </p:grpSpPr>
        <p:sp>
          <p:nvSpPr>
            <p:cNvPr id="271" name="Google Shape;39;p2">
              <a:extLst>
                <a:ext uri="{FF2B5EF4-FFF2-40B4-BE49-F238E27FC236}">
                  <a16:creationId xmlns:a16="http://schemas.microsoft.com/office/drawing/2014/main" id="{1B8D86FC-202E-4505-BD3C-C82E359D7AFD}"/>
                </a:ext>
              </a:extLst>
            </p:cNvPr>
            <p:cNvSpPr/>
            <p:nvPr/>
          </p:nvSpPr>
          <p:spPr>
            <a:xfrm rot="3022827">
              <a:off x="496652" y="364477"/>
              <a:ext cx="712970" cy="729036"/>
            </a:xfrm>
            <a:custGeom>
              <a:avLst/>
              <a:gdLst/>
              <a:ahLst/>
              <a:cxnLst/>
              <a:rect l="l" t="t" r="r" b="b"/>
              <a:pathLst>
                <a:path w="16287" h="16654" extrusionOk="0">
                  <a:moveTo>
                    <a:pt x="6602" y="1"/>
                  </a:moveTo>
                  <a:cubicBezTo>
                    <a:pt x="4440" y="1"/>
                    <a:pt x="2474" y="1200"/>
                    <a:pt x="1536" y="2842"/>
                  </a:cubicBezTo>
                  <a:cubicBezTo>
                    <a:pt x="0" y="5533"/>
                    <a:pt x="310" y="8021"/>
                    <a:pt x="1917" y="8473"/>
                  </a:cubicBezTo>
                  <a:cubicBezTo>
                    <a:pt x="2144" y="8536"/>
                    <a:pt x="2350" y="8566"/>
                    <a:pt x="2539" y="8566"/>
                  </a:cubicBezTo>
                  <a:cubicBezTo>
                    <a:pt x="4027" y="8566"/>
                    <a:pt x="4420" y="6743"/>
                    <a:pt x="4906" y="5211"/>
                  </a:cubicBezTo>
                  <a:cubicBezTo>
                    <a:pt x="5274" y="4041"/>
                    <a:pt x="5978" y="3410"/>
                    <a:pt x="6827" y="3410"/>
                  </a:cubicBezTo>
                  <a:cubicBezTo>
                    <a:pt x="7239" y="3410"/>
                    <a:pt x="7685" y="3558"/>
                    <a:pt x="8144" y="3866"/>
                  </a:cubicBezTo>
                  <a:cubicBezTo>
                    <a:pt x="9549" y="4818"/>
                    <a:pt x="8168" y="8938"/>
                    <a:pt x="7013" y="11057"/>
                  </a:cubicBezTo>
                  <a:cubicBezTo>
                    <a:pt x="5858" y="13165"/>
                    <a:pt x="5037" y="16605"/>
                    <a:pt x="7894" y="16653"/>
                  </a:cubicBezTo>
                  <a:cubicBezTo>
                    <a:pt x="7908" y="16653"/>
                    <a:pt x="7922" y="16653"/>
                    <a:pt x="7936" y="16653"/>
                  </a:cubicBezTo>
                  <a:cubicBezTo>
                    <a:pt x="10817" y="16653"/>
                    <a:pt x="16286" y="11800"/>
                    <a:pt x="15883" y="10378"/>
                  </a:cubicBezTo>
                  <a:cubicBezTo>
                    <a:pt x="15623" y="9451"/>
                    <a:pt x="14750" y="9032"/>
                    <a:pt x="13847" y="9032"/>
                  </a:cubicBezTo>
                  <a:cubicBezTo>
                    <a:pt x="13348" y="9032"/>
                    <a:pt x="12839" y="9160"/>
                    <a:pt x="12419" y="9402"/>
                  </a:cubicBezTo>
                  <a:cubicBezTo>
                    <a:pt x="11668" y="9855"/>
                    <a:pt x="11014" y="10438"/>
                    <a:pt x="10490" y="11140"/>
                  </a:cubicBezTo>
                  <a:cubicBezTo>
                    <a:pt x="10490" y="11140"/>
                    <a:pt x="14157" y="4675"/>
                    <a:pt x="10764" y="1663"/>
                  </a:cubicBezTo>
                  <a:cubicBezTo>
                    <a:pt x="9441" y="489"/>
                    <a:pt x="7982" y="1"/>
                    <a:pt x="6602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72" name="Google Shape;40;p2">
              <a:extLst>
                <a:ext uri="{FF2B5EF4-FFF2-40B4-BE49-F238E27FC236}">
                  <a16:creationId xmlns:a16="http://schemas.microsoft.com/office/drawing/2014/main" id="{64722046-D687-4652-9E14-8858F79CC9C3}"/>
                </a:ext>
              </a:extLst>
            </p:cNvPr>
            <p:cNvSpPr/>
            <p:nvPr/>
          </p:nvSpPr>
          <p:spPr>
            <a:xfrm rot="3022827">
              <a:off x="774226" y="318054"/>
              <a:ext cx="184557" cy="226056"/>
            </a:xfrm>
            <a:custGeom>
              <a:avLst/>
              <a:gdLst/>
              <a:ahLst/>
              <a:cxnLst/>
              <a:rect l="l" t="t" r="r" b="b"/>
              <a:pathLst>
                <a:path w="4216" h="5164" extrusionOk="0">
                  <a:moveTo>
                    <a:pt x="3680" y="0"/>
                  </a:moveTo>
                  <a:cubicBezTo>
                    <a:pt x="3129" y="0"/>
                    <a:pt x="1983" y="685"/>
                    <a:pt x="1286" y="1779"/>
                  </a:cubicBezTo>
                  <a:cubicBezTo>
                    <a:pt x="429" y="3112"/>
                    <a:pt x="1" y="4887"/>
                    <a:pt x="715" y="5148"/>
                  </a:cubicBezTo>
                  <a:cubicBezTo>
                    <a:pt x="742" y="5159"/>
                    <a:pt x="768" y="5163"/>
                    <a:pt x="794" y="5163"/>
                  </a:cubicBezTo>
                  <a:cubicBezTo>
                    <a:pt x="1353" y="5163"/>
                    <a:pt x="1689" y="2929"/>
                    <a:pt x="2406" y="2053"/>
                  </a:cubicBezTo>
                  <a:cubicBezTo>
                    <a:pt x="3156" y="1124"/>
                    <a:pt x="4215" y="529"/>
                    <a:pt x="3953" y="112"/>
                  </a:cubicBezTo>
                  <a:cubicBezTo>
                    <a:pt x="3902" y="36"/>
                    <a:pt x="3807" y="0"/>
                    <a:pt x="368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73" name="Google Shape;41;p2">
              <a:extLst>
                <a:ext uri="{FF2B5EF4-FFF2-40B4-BE49-F238E27FC236}">
                  <a16:creationId xmlns:a16="http://schemas.microsoft.com/office/drawing/2014/main" id="{AB2C4DCD-4B68-4717-B6B7-2FB20966B493}"/>
                </a:ext>
              </a:extLst>
            </p:cNvPr>
            <p:cNvSpPr/>
            <p:nvPr/>
          </p:nvSpPr>
          <p:spPr>
            <a:xfrm rot="3022827">
              <a:off x="1023192" y="438639"/>
              <a:ext cx="36027" cy="35983"/>
            </a:xfrm>
            <a:custGeom>
              <a:avLst/>
              <a:gdLst/>
              <a:ahLst/>
              <a:cxnLst/>
              <a:rect l="l" t="t" r="r" b="b"/>
              <a:pathLst>
                <a:path w="823" h="822" extrusionOk="0">
                  <a:moveTo>
                    <a:pt x="405" y="0"/>
                  </a:moveTo>
                  <a:cubicBezTo>
                    <a:pt x="179" y="0"/>
                    <a:pt x="1" y="191"/>
                    <a:pt x="1" y="417"/>
                  </a:cubicBezTo>
                  <a:cubicBezTo>
                    <a:pt x="1" y="643"/>
                    <a:pt x="179" y="822"/>
                    <a:pt x="405" y="822"/>
                  </a:cubicBezTo>
                  <a:cubicBezTo>
                    <a:pt x="632" y="822"/>
                    <a:pt x="822" y="643"/>
                    <a:pt x="822" y="417"/>
                  </a:cubicBezTo>
                  <a:cubicBezTo>
                    <a:pt x="822" y="191"/>
                    <a:pt x="632" y="0"/>
                    <a:pt x="405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274" name="Google Shape;42;p2">
            <a:extLst>
              <a:ext uri="{FF2B5EF4-FFF2-40B4-BE49-F238E27FC236}">
                <a16:creationId xmlns:a16="http://schemas.microsoft.com/office/drawing/2014/main" id="{CD160847-2172-45B4-90E4-7D53478889C7}"/>
              </a:ext>
            </a:extLst>
          </p:cNvPr>
          <p:cNvSpPr/>
          <p:nvPr/>
        </p:nvSpPr>
        <p:spPr>
          <a:xfrm>
            <a:off x="1519100" y="33436"/>
            <a:ext cx="373536" cy="344328"/>
          </a:xfrm>
          <a:custGeom>
            <a:avLst/>
            <a:gdLst/>
            <a:ahLst/>
            <a:cxnLst/>
            <a:rect l="l" t="t" r="r" b="b"/>
            <a:pathLst>
              <a:path w="3403" h="3137" extrusionOk="0">
                <a:moveTo>
                  <a:pt x="1673" y="0"/>
                </a:moveTo>
                <a:cubicBezTo>
                  <a:pt x="1551" y="0"/>
                  <a:pt x="1429" y="84"/>
                  <a:pt x="1429" y="250"/>
                </a:cubicBezTo>
                <a:cubicBezTo>
                  <a:pt x="1382" y="631"/>
                  <a:pt x="1370" y="1012"/>
                  <a:pt x="1370" y="1405"/>
                </a:cubicBezTo>
                <a:cubicBezTo>
                  <a:pt x="1013" y="1429"/>
                  <a:pt x="655" y="1417"/>
                  <a:pt x="298" y="1453"/>
                </a:cubicBezTo>
                <a:cubicBezTo>
                  <a:pt x="48" y="1453"/>
                  <a:pt x="1" y="1798"/>
                  <a:pt x="239" y="1870"/>
                </a:cubicBezTo>
                <a:cubicBezTo>
                  <a:pt x="620" y="2013"/>
                  <a:pt x="1025" y="2084"/>
                  <a:pt x="1429" y="2096"/>
                </a:cubicBezTo>
                <a:cubicBezTo>
                  <a:pt x="1465" y="2417"/>
                  <a:pt x="1584" y="2715"/>
                  <a:pt x="1751" y="2989"/>
                </a:cubicBezTo>
                <a:cubicBezTo>
                  <a:pt x="1820" y="3090"/>
                  <a:pt x="1924" y="3136"/>
                  <a:pt x="2026" y="3136"/>
                </a:cubicBezTo>
                <a:cubicBezTo>
                  <a:pt x="2189" y="3136"/>
                  <a:pt x="2346" y="3020"/>
                  <a:pt x="2346" y="2822"/>
                </a:cubicBezTo>
                <a:cubicBezTo>
                  <a:pt x="2358" y="2560"/>
                  <a:pt x="2310" y="2298"/>
                  <a:pt x="2227" y="2036"/>
                </a:cubicBezTo>
                <a:cubicBezTo>
                  <a:pt x="2560" y="1989"/>
                  <a:pt x="2882" y="1882"/>
                  <a:pt x="3168" y="1703"/>
                </a:cubicBezTo>
                <a:cubicBezTo>
                  <a:pt x="3402" y="1550"/>
                  <a:pt x="3336" y="1143"/>
                  <a:pt x="3038" y="1143"/>
                </a:cubicBezTo>
                <a:cubicBezTo>
                  <a:pt x="3033" y="1143"/>
                  <a:pt x="3029" y="1143"/>
                  <a:pt x="3025" y="1143"/>
                </a:cubicBezTo>
                <a:cubicBezTo>
                  <a:pt x="2703" y="1167"/>
                  <a:pt x="2382" y="1227"/>
                  <a:pt x="2072" y="1310"/>
                </a:cubicBezTo>
                <a:cubicBezTo>
                  <a:pt x="2001" y="965"/>
                  <a:pt x="1953" y="608"/>
                  <a:pt x="1917" y="250"/>
                </a:cubicBezTo>
                <a:cubicBezTo>
                  <a:pt x="1917" y="84"/>
                  <a:pt x="1795" y="0"/>
                  <a:pt x="1673" y="0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275" name="Google Shape;43;p2">
            <a:extLst>
              <a:ext uri="{FF2B5EF4-FFF2-40B4-BE49-F238E27FC236}">
                <a16:creationId xmlns:a16="http://schemas.microsoft.com/office/drawing/2014/main" id="{77EFE5B1-C1C7-45C6-B1E5-1D5D5CDF7F53}"/>
              </a:ext>
            </a:extLst>
          </p:cNvPr>
          <p:cNvSpPr/>
          <p:nvPr/>
        </p:nvSpPr>
        <p:spPr>
          <a:xfrm rot="1938657">
            <a:off x="10861372" y="353881"/>
            <a:ext cx="346237" cy="327643"/>
          </a:xfrm>
          <a:custGeom>
            <a:avLst/>
            <a:gdLst/>
            <a:ahLst/>
            <a:cxnLst/>
            <a:rect l="l" t="t" r="r" b="b"/>
            <a:pathLst>
              <a:path w="3240" h="3066" extrusionOk="0">
                <a:moveTo>
                  <a:pt x="1769" y="1"/>
                </a:moveTo>
                <a:cubicBezTo>
                  <a:pt x="1611" y="1"/>
                  <a:pt x="1453" y="105"/>
                  <a:pt x="1453" y="313"/>
                </a:cubicBezTo>
                <a:lnTo>
                  <a:pt x="1429" y="1075"/>
                </a:lnTo>
                <a:cubicBezTo>
                  <a:pt x="1036" y="1099"/>
                  <a:pt x="644" y="1135"/>
                  <a:pt x="263" y="1171"/>
                </a:cubicBezTo>
                <a:cubicBezTo>
                  <a:pt x="1" y="1171"/>
                  <a:pt x="1" y="1563"/>
                  <a:pt x="263" y="1563"/>
                </a:cubicBezTo>
                <a:cubicBezTo>
                  <a:pt x="632" y="1599"/>
                  <a:pt x="1025" y="1635"/>
                  <a:pt x="1406" y="1659"/>
                </a:cubicBezTo>
                <a:cubicBezTo>
                  <a:pt x="1382" y="1992"/>
                  <a:pt x="1322" y="2385"/>
                  <a:pt x="1429" y="2683"/>
                </a:cubicBezTo>
                <a:cubicBezTo>
                  <a:pt x="1513" y="2893"/>
                  <a:pt x="1771" y="3066"/>
                  <a:pt x="1985" y="3066"/>
                </a:cubicBezTo>
                <a:cubicBezTo>
                  <a:pt x="2135" y="3066"/>
                  <a:pt x="2264" y="2981"/>
                  <a:pt x="2298" y="2766"/>
                </a:cubicBezTo>
                <a:cubicBezTo>
                  <a:pt x="2322" y="2623"/>
                  <a:pt x="2263" y="2492"/>
                  <a:pt x="2132" y="2444"/>
                </a:cubicBezTo>
                <a:cubicBezTo>
                  <a:pt x="2120" y="2325"/>
                  <a:pt x="2120" y="2206"/>
                  <a:pt x="2120" y="2087"/>
                </a:cubicBezTo>
                <a:lnTo>
                  <a:pt x="2108" y="1694"/>
                </a:lnTo>
                <a:cubicBezTo>
                  <a:pt x="2346" y="1694"/>
                  <a:pt x="2584" y="1694"/>
                  <a:pt x="2822" y="1682"/>
                </a:cubicBezTo>
                <a:cubicBezTo>
                  <a:pt x="3239" y="1682"/>
                  <a:pt x="3239" y="1051"/>
                  <a:pt x="2822" y="1051"/>
                </a:cubicBezTo>
                <a:cubicBezTo>
                  <a:pt x="2584" y="1040"/>
                  <a:pt x="2334" y="1040"/>
                  <a:pt x="2096" y="1040"/>
                </a:cubicBezTo>
                <a:lnTo>
                  <a:pt x="2084" y="313"/>
                </a:lnTo>
                <a:cubicBezTo>
                  <a:pt x="2084" y="105"/>
                  <a:pt x="1926" y="1"/>
                  <a:pt x="1769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276" name="Google Shape;44;p2">
            <a:extLst>
              <a:ext uri="{FF2B5EF4-FFF2-40B4-BE49-F238E27FC236}">
                <a16:creationId xmlns:a16="http://schemas.microsoft.com/office/drawing/2014/main" id="{5E362E03-6E5C-4E9D-967D-D91751CC264C}"/>
              </a:ext>
            </a:extLst>
          </p:cNvPr>
          <p:cNvSpPr/>
          <p:nvPr/>
        </p:nvSpPr>
        <p:spPr>
          <a:xfrm rot="1938657">
            <a:off x="11152320" y="671545"/>
            <a:ext cx="325827" cy="209025"/>
          </a:xfrm>
          <a:custGeom>
            <a:avLst/>
            <a:gdLst/>
            <a:ahLst/>
            <a:cxnLst/>
            <a:rect l="l" t="t" r="r" b="b"/>
            <a:pathLst>
              <a:path w="3049" h="1956" extrusionOk="0">
                <a:moveTo>
                  <a:pt x="1465" y="0"/>
                </a:moveTo>
                <a:cubicBezTo>
                  <a:pt x="1250" y="143"/>
                  <a:pt x="1191" y="381"/>
                  <a:pt x="1203" y="667"/>
                </a:cubicBezTo>
                <a:cubicBezTo>
                  <a:pt x="893" y="691"/>
                  <a:pt x="584" y="715"/>
                  <a:pt x="274" y="727"/>
                </a:cubicBezTo>
                <a:cubicBezTo>
                  <a:pt x="72" y="727"/>
                  <a:pt x="0" y="1072"/>
                  <a:pt x="226" y="1096"/>
                </a:cubicBezTo>
                <a:cubicBezTo>
                  <a:pt x="572" y="1155"/>
                  <a:pt x="929" y="1179"/>
                  <a:pt x="1286" y="1179"/>
                </a:cubicBezTo>
                <a:cubicBezTo>
                  <a:pt x="1334" y="1381"/>
                  <a:pt x="1405" y="1572"/>
                  <a:pt x="1488" y="1751"/>
                </a:cubicBezTo>
                <a:cubicBezTo>
                  <a:pt x="1545" y="1893"/>
                  <a:pt x="1674" y="1956"/>
                  <a:pt x="1800" y="1956"/>
                </a:cubicBezTo>
                <a:cubicBezTo>
                  <a:pt x="1989" y="1956"/>
                  <a:pt x="2170" y="1813"/>
                  <a:pt x="2084" y="1584"/>
                </a:cubicBezTo>
                <a:cubicBezTo>
                  <a:pt x="2024" y="1441"/>
                  <a:pt x="1965" y="1286"/>
                  <a:pt x="1917" y="1143"/>
                </a:cubicBezTo>
                <a:cubicBezTo>
                  <a:pt x="2286" y="1096"/>
                  <a:pt x="2691" y="1048"/>
                  <a:pt x="2965" y="774"/>
                </a:cubicBezTo>
                <a:cubicBezTo>
                  <a:pt x="3048" y="691"/>
                  <a:pt x="3001" y="548"/>
                  <a:pt x="2893" y="512"/>
                </a:cubicBezTo>
                <a:cubicBezTo>
                  <a:pt x="2792" y="483"/>
                  <a:pt x="2690" y="471"/>
                  <a:pt x="2588" y="471"/>
                </a:cubicBezTo>
                <a:cubicBezTo>
                  <a:pt x="2317" y="471"/>
                  <a:pt x="2042" y="552"/>
                  <a:pt x="1774" y="596"/>
                </a:cubicBezTo>
                <a:cubicBezTo>
                  <a:pt x="1727" y="346"/>
                  <a:pt x="1715" y="155"/>
                  <a:pt x="1477" y="0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grpSp>
        <p:nvGrpSpPr>
          <p:cNvPr id="277" name="Google Shape;45;p2">
            <a:extLst>
              <a:ext uri="{FF2B5EF4-FFF2-40B4-BE49-F238E27FC236}">
                <a16:creationId xmlns:a16="http://schemas.microsoft.com/office/drawing/2014/main" id="{E264819E-E285-477C-9886-68E661B1BDE5}"/>
              </a:ext>
            </a:extLst>
          </p:cNvPr>
          <p:cNvGrpSpPr/>
          <p:nvPr/>
        </p:nvGrpSpPr>
        <p:grpSpPr>
          <a:xfrm rot="-1313014">
            <a:off x="3398420" y="5974988"/>
            <a:ext cx="557277" cy="570521"/>
            <a:chOff x="2797650" y="3803725"/>
            <a:chExt cx="787175" cy="819250"/>
          </a:xfrm>
        </p:grpSpPr>
        <p:sp>
          <p:nvSpPr>
            <p:cNvPr id="278" name="Google Shape;46;p2">
              <a:extLst>
                <a:ext uri="{FF2B5EF4-FFF2-40B4-BE49-F238E27FC236}">
                  <a16:creationId xmlns:a16="http://schemas.microsoft.com/office/drawing/2014/main" id="{F95C6A01-C274-4824-8680-A55E53FEC9F2}"/>
                </a:ext>
              </a:extLst>
            </p:cNvPr>
            <p:cNvSpPr/>
            <p:nvPr/>
          </p:nvSpPr>
          <p:spPr>
            <a:xfrm>
              <a:off x="2797650" y="3803725"/>
              <a:ext cx="787175" cy="819250"/>
            </a:xfrm>
            <a:custGeom>
              <a:avLst/>
              <a:gdLst/>
              <a:ahLst/>
              <a:cxnLst/>
              <a:rect l="l" t="t" r="r" b="b"/>
              <a:pathLst>
                <a:path w="31487" h="32770" extrusionOk="0">
                  <a:moveTo>
                    <a:pt x="19368" y="5206"/>
                  </a:moveTo>
                  <a:cubicBezTo>
                    <a:pt x="20885" y="5206"/>
                    <a:pt x="22337" y="6384"/>
                    <a:pt x="22337" y="8157"/>
                  </a:cubicBezTo>
                  <a:cubicBezTo>
                    <a:pt x="22337" y="9788"/>
                    <a:pt x="21015" y="11110"/>
                    <a:pt x="19384" y="11110"/>
                  </a:cubicBezTo>
                  <a:lnTo>
                    <a:pt x="19372" y="11110"/>
                  </a:lnTo>
                  <a:cubicBezTo>
                    <a:pt x="16741" y="11098"/>
                    <a:pt x="15443" y="7919"/>
                    <a:pt x="17301" y="6074"/>
                  </a:cubicBezTo>
                  <a:cubicBezTo>
                    <a:pt x="17904" y="5474"/>
                    <a:pt x="18644" y="5206"/>
                    <a:pt x="19368" y="5206"/>
                  </a:cubicBezTo>
                  <a:close/>
                  <a:moveTo>
                    <a:pt x="14622" y="16964"/>
                  </a:moveTo>
                  <a:cubicBezTo>
                    <a:pt x="15232" y="16964"/>
                    <a:pt x="15847" y="17082"/>
                    <a:pt x="16431" y="17325"/>
                  </a:cubicBezTo>
                  <a:cubicBezTo>
                    <a:pt x="18217" y="18063"/>
                    <a:pt x="19372" y="19802"/>
                    <a:pt x="19372" y="21730"/>
                  </a:cubicBezTo>
                  <a:cubicBezTo>
                    <a:pt x="19372" y="24362"/>
                    <a:pt x="17241" y="26493"/>
                    <a:pt x="14610" y="26493"/>
                  </a:cubicBezTo>
                  <a:cubicBezTo>
                    <a:pt x="12681" y="26493"/>
                    <a:pt x="10943" y="25326"/>
                    <a:pt x="10216" y="23552"/>
                  </a:cubicBezTo>
                  <a:cubicBezTo>
                    <a:pt x="9478" y="21766"/>
                    <a:pt x="9883" y="19718"/>
                    <a:pt x="11240" y="18361"/>
                  </a:cubicBezTo>
                  <a:cubicBezTo>
                    <a:pt x="12158" y="17451"/>
                    <a:pt x="13381" y="16964"/>
                    <a:pt x="14622" y="16964"/>
                  </a:cubicBezTo>
                  <a:close/>
                  <a:moveTo>
                    <a:pt x="19725" y="1"/>
                  </a:moveTo>
                  <a:cubicBezTo>
                    <a:pt x="19020" y="1"/>
                    <a:pt x="18278" y="84"/>
                    <a:pt x="17503" y="263"/>
                  </a:cubicBezTo>
                  <a:cubicBezTo>
                    <a:pt x="7323" y="2621"/>
                    <a:pt x="10812" y="12110"/>
                    <a:pt x="10812" y="12110"/>
                  </a:cubicBezTo>
                  <a:cubicBezTo>
                    <a:pt x="7811" y="12336"/>
                    <a:pt x="1" y="18694"/>
                    <a:pt x="4632" y="27291"/>
                  </a:cubicBezTo>
                  <a:cubicBezTo>
                    <a:pt x="6708" y="31143"/>
                    <a:pt x="10415" y="32769"/>
                    <a:pt x="14135" y="32769"/>
                  </a:cubicBezTo>
                  <a:cubicBezTo>
                    <a:pt x="18716" y="32769"/>
                    <a:pt x="23317" y="30304"/>
                    <a:pt x="24921" y="26493"/>
                  </a:cubicBezTo>
                  <a:cubicBezTo>
                    <a:pt x="27826" y="19587"/>
                    <a:pt x="23885" y="14884"/>
                    <a:pt x="23885" y="14884"/>
                  </a:cubicBezTo>
                  <a:cubicBezTo>
                    <a:pt x="31486" y="12321"/>
                    <a:pt x="28294" y="1"/>
                    <a:pt x="19725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79" name="Google Shape;47;p2">
              <a:extLst>
                <a:ext uri="{FF2B5EF4-FFF2-40B4-BE49-F238E27FC236}">
                  <a16:creationId xmlns:a16="http://schemas.microsoft.com/office/drawing/2014/main" id="{400942D3-7225-45B6-8194-072A0A429109}"/>
                </a:ext>
              </a:extLst>
            </p:cNvPr>
            <p:cNvSpPr/>
            <p:nvPr/>
          </p:nvSpPr>
          <p:spPr>
            <a:xfrm>
              <a:off x="3095025" y="3993950"/>
              <a:ext cx="52100" cy="52425"/>
            </a:xfrm>
            <a:custGeom>
              <a:avLst/>
              <a:gdLst/>
              <a:ahLst/>
              <a:cxnLst/>
              <a:rect l="l" t="t" r="r" b="b"/>
              <a:pathLst>
                <a:path w="2084" h="2097" extrusionOk="0">
                  <a:moveTo>
                    <a:pt x="1048" y="1"/>
                  </a:moveTo>
                  <a:cubicBezTo>
                    <a:pt x="465" y="1"/>
                    <a:pt x="0" y="465"/>
                    <a:pt x="0" y="1048"/>
                  </a:cubicBezTo>
                  <a:cubicBezTo>
                    <a:pt x="0" y="1620"/>
                    <a:pt x="465" y="2096"/>
                    <a:pt x="1048" y="2096"/>
                  </a:cubicBezTo>
                  <a:cubicBezTo>
                    <a:pt x="1619" y="2096"/>
                    <a:pt x="2084" y="1620"/>
                    <a:pt x="2084" y="1048"/>
                  </a:cubicBezTo>
                  <a:cubicBezTo>
                    <a:pt x="2084" y="465"/>
                    <a:pt x="1619" y="1"/>
                    <a:pt x="1048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80" name="Google Shape;48;p2">
              <a:extLst>
                <a:ext uri="{FF2B5EF4-FFF2-40B4-BE49-F238E27FC236}">
                  <a16:creationId xmlns:a16="http://schemas.microsoft.com/office/drawing/2014/main" id="{559358D5-86E5-4837-8E69-A3F6268B23C6}"/>
                </a:ext>
              </a:extLst>
            </p:cNvPr>
            <p:cNvSpPr/>
            <p:nvPr/>
          </p:nvSpPr>
          <p:spPr>
            <a:xfrm>
              <a:off x="2908675" y="4172500"/>
              <a:ext cx="142325" cy="208700"/>
            </a:xfrm>
            <a:custGeom>
              <a:avLst/>
              <a:gdLst/>
              <a:ahLst/>
              <a:cxnLst/>
              <a:rect l="l" t="t" r="r" b="b"/>
              <a:pathLst>
                <a:path w="5693" h="8348" extrusionOk="0">
                  <a:moveTo>
                    <a:pt x="4297" y="1"/>
                  </a:moveTo>
                  <a:cubicBezTo>
                    <a:pt x="3111" y="1"/>
                    <a:pt x="1775" y="1987"/>
                    <a:pt x="1025" y="4170"/>
                  </a:cubicBezTo>
                  <a:cubicBezTo>
                    <a:pt x="239" y="6456"/>
                    <a:pt x="1" y="8110"/>
                    <a:pt x="882" y="8325"/>
                  </a:cubicBezTo>
                  <a:cubicBezTo>
                    <a:pt x="951" y="8340"/>
                    <a:pt x="1015" y="8348"/>
                    <a:pt x="1075" y="8348"/>
                  </a:cubicBezTo>
                  <a:cubicBezTo>
                    <a:pt x="2349" y="8348"/>
                    <a:pt x="1783" y="4988"/>
                    <a:pt x="2966" y="3658"/>
                  </a:cubicBezTo>
                  <a:cubicBezTo>
                    <a:pt x="4204" y="2265"/>
                    <a:pt x="5692" y="217"/>
                    <a:pt x="4466" y="14"/>
                  </a:cubicBezTo>
                  <a:cubicBezTo>
                    <a:pt x="4410" y="5"/>
                    <a:pt x="4354" y="1"/>
                    <a:pt x="429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81" name="Google Shape;49;p2">
              <a:extLst>
                <a:ext uri="{FF2B5EF4-FFF2-40B4-BE49-F238E27FC236}">
                  <a16:creationId xmlns:a16="http://schemas.microsoft.com/office/drawing/2014/main" id="{C7F0D977-0CA5-47EC-B58F-1126C6ECCA11}"/>
                </a:ext>
              </a:extLst>
            </p:cNvPr>
            <p:cNvSpPr/>
            <p:nvPr/>
          </p:nvSpPr>
          <p:spPr>
            <a:xfrm>
              <a:off x="3101875" y="3858125"/>
              <a:ext cx="155675" cy="104675"/>
            </a:xfrm>
            <a:custGeom>
              <a:avLst/>
              <a:gdLst/>
              <a:ahLst/>
              <a:cxnLst/>
              <a:rect l="l" t="t" r="r" b="b"/>
              <a:pathLst>
                <a:path w="6227" h="4187" extrusionOk="0">
                  <a:moveTo>
                    <a:pt x="5196" y="1"/>
                  </a:moveTo>
                  <a:cubicBezTo>
                    <a:pt x="4415" y="1"/>
                    <a:pt x="3142" y="589"/>
                    <a:pt x="2179" y="1362"/>
                  </a:cubicBezTo>
                  <a:cubicBezTo>
                    <a:pt x="845" y="2409"/>
                    <a:pt x="0" y="3838"/>
                    <a:pt x="714" y="4148"/>
                  </a:cubicBezTo>
                  <a:cubicBezTo>
                    <a:pt x="776" y="4174"/>
                    <a:pt x="835" y="4186"/>
                    <a:pt x="892" y="4186"/>
                  </a:cubicBezTo>
                  <a:cubicBezTo>
                    <a:pt x="1587" y="4186"/>
                    <a:pt x="2016" y="2368"/>
                    <a:pt x="3512" y="1862"/>
                  </a:cubicBezTo>
                  <a:cubicBezTo>
                    <a:pt x="5144" y="1326"/>
                    <a:pt x="6227" y="945"/>
                    <a:pt x="5822" y="266"/>
                  </a:cubicBezTo>
                  <a:cubicBezTo>
                    <a:pt x="5709" y="82"/>
                    <a:pt x="5487" y="1"/>
                    <a:pt x="5196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282" name="Google Shape;50;p2">
            <a:extLst>
              <a:ext uri="{FF2B5EF4-FFF2-40B4-BE49-F238E27FC236}">
                <a16:creationId xmlns:a16="http://schemas.microsoft.com/office/drawing/2014/main" id="{C79A54E3-A997-4818-ADDC-70BCB2179DEC}"/>
              </a:ext>
            </a:extLst>
          </p:cNvPr>
          <p:cNvSpPr/>
          <p:nvPr/>
        </p:nvSpPr>
        <p:spPr>
          <a:xfrm rot="7925529">
            <a:off x="337346" y="4817761"/>
            <a:ext cx="346237" cy="327644"/>
          </a:xfrm>
          <a:custGeom>
            <a:avLst/>
            <a:gdLst/>
            <a:ahLst/>
            <a:cxnLst/>
            <a:rect l="l" t="t" r="r" b="b"/>
            <a:pathLst>
              <a:path w="3240" h="3066" extrusionOk="0">
                <a:moveTo>
                  <a:pt x="1769" y="1"/>
                </a:moveTo>
                <a:cubicBezTo>
                  <a:pt x="1611" y="1"/>
                  <a:pt x="1453" y="105"/>
                  <a:pt x="1453" y="313"/>
                </a:cubicBezTo>
                <a:lnTo>
                  <a:pt x="1429" y="1075"/>
                </a:lnTo>
                <a:cubicBezTo>
                  <a:pt x="1036" y="1099"/>
                  <a:pt x="644" y="1135"/>
                  <a:pt x="263" y="1171"/>
                </a:cubicBezTo>
                <a:cubicBezTo>
                  <a:pt x="1" y="1171"/>
                  <a:pt x="1" y="1563"/>
                  <a:pt x="263" y="1563"/>
                </a:cubicBezTo>
                <a:cubicBezTo>
                  <a:pt x="632" y="1599"/>
                  <a:pt x="1025" y="1635"/>
                  <a:pt x="1406" y="1659"/>
                </a:cubicBezTo>
                <a:cubicBezTo>
                  <a:pt x="1382" y="1992"/>
                  <a:pt x="1322" y="2385"/>
                  <a:pt x="1429" y="2683"/>
                </a:cubicBezTo>
                <a:cubicBezTo>
                  <a:pt x="1513" y="2893"/>
                  <a:pt x="1771" y="3066"/>
                  <a:pt x="1985" y="3066"/>
                </a:cubicBezTo>
                <a:cubicBezTo>
                  <a:pt x="2135" y="3066"/>
                  <a:pt x="2264" y="2981"/>
                  <a:pt x="2298" y="2766"/>
                </a:cubicBezTo>
                <a:cubicBezTo>
                  <a:pt x="2322" y="2623"/>
                  <a:pt x="2263" y="2492"/>
                  <a:pt x="2132" y="2444"/>
                </a:cubicBezTo>
                <a:cubicBezTo>
                  <a:pt x="2120" y="2325"/>
                  <a:pt x="2120" y="2206"/>
                  <a:pt x="2120" y="2087"/>
                </a:cubicBezTo>
                <a:lnTo>
                  <a:pt x="2108" y="1694"/>
                </a:lnTo>
                <a:cubicBezTo>
                  <a:pt x="2346" y="1694"/>
                  <a:pt x="2584" y="1694"/>
                  <a:pt x="2822" y="1682"/>
                </a:cubicBezTo>
                <a:cubicBezTo>
                  <a:pt x="3239" y="1682"/>
                  <a:pt x="3239" y="1051"/>
                  <a:pt x="2822" y="1051"/>
                </a:cubicBezTo>
                <a:cubicBezTo>
                  <a:pt x="2584" y="1040"/>
                  <a:pt x="2334" y="1040"/>
                  <a:pt x="2096" y="1040"/>
                </a:cubicBezTo>
                <a:lnTo>
                  <a:pt x="2084" y="313"/>
                </a:lnTo>
                <a:cubicBezTo>
                  <a:pt x="2084" y="105"/>
                  <a:pt x="1926" y="1"/>
                  <a:pt x="1769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283" name="Google Shape;51;p2">
            <a:extLst>
              <a:ext uri="{FF2B5EF4-FFF2-40B4-BE49-F238E27FC236}">
                <a16:creationId xmlns:a16="http://schemas.microsoft.com/office/drawing/2014/main" id="{3ADBB6A5-4920-4A2C-BCCD-A83ECB4F9C61}"/>
              </a:ext>
            </a:extLst>
          </p:cNvPr>
          <p:cNvSpPr/>
          <p:nvPr/>
        </p:nvSpPr>
        <p:spPr>
          <a:xfrm rot="7925529">
            <a:off x="1801995" y="6331580"/>
            <a:ext cx="325827" cy="209025"/>
          </a:xfrm>
          <a:custGeom>
            <a:avLst/>
            <a:gdLst/>
            <a:ahLst/>
            <a:cxnLst/>
            <a:rect l="l" t="t" r="r" b="b"/>
            <a:pathLst>
              <a:path w="3049" h="1956" extrusionOk="0">
                <a:moveTo>
                  <a:pt x="1465" y="0"/>
                </a:moveTo>
                <a:cubicBezTo>
                  <a:pt x="1250" y="143"/>
                  <a:pt x="1191" y="381"/>
                  <a:pt x="1203" y="667"/>
                </a:cubicBezTo>
                <a:cubicBezTo>
                  <a:pt x="893" y="691"/>
                  <a:pt x="584" y="715"/>
                  <a:pt x="274" y="727"/>
                </a:cubicBezTo>
                <a:cubicBezTo>
                  <a:pt x="72" y="727"/>
                  <a:pt x="0" y="1072"/>
                  <a:pt x="226" y="1096"/>
                </a:cubicBezTo>
                <a:cubicBezTo>
                  <a:pt x="572" y="1155"/>
                  <a:pt x="929" y="1179"/>
                  <a:pt x="1286" y="1179"/>
                </a:cubicBezTo>
                <a:cubicBezTo>
                  <a:pt x="1334" y="1381"/>
                  <a:pt x="1405" y="1572"/>
                  <a:pt x="1488" y="1751"/>
                </a:cubicBezTo>
                <a:cubicBezTo>
                  <a:pt x="1545" y="1893"/>
                  <a:pt x="1674" y="1956"/>
                  <a:pt x="1800" y="1956"/>
                </a:cubicBezTo>
                <a:cubicBezTo>
                  <a:pt x="1989" y="1956"/>
                  <a:pt x="2170" y="1813"/>
                  <a:pt x="2084" y="1584"/>
                </a:cubicBezTo>
                <a:cubicBezTo>
                  <a:pt x="2024" y="1441"/>
                  <a:pt x="1965" y="1286"/>
                  <a:pt x="1917" y="1143"/>
                </a:cubicBezTo>
                <a:cubicBezTo>
                  <a:pt x="2286" y="1096"/>
                  <a:pt x="2691" y="1048"/>
                  <a:pt x="2965" y="774"/>
                </a:cubicBezTo>
                <a:cubicBezTo>
                  <a:pt x="3048" y="691"/>
                  <a:pt x="3001" y="548"/>
                  <a:pt x="2893" y="512"/>
                </a:cubicBezTo>
                <a:cubicBezTo>
                  <a:pt x="2792" y="483"/>
                  <a:pt x="2690" y="471"/>
                  <a:pt x="2588" y="471"/>
                </a:cubicBezTo>
                <a:cubicBezTo>
                  <a:pt x="2317" y="471"/>
                  <a:pt x="2042" y="552"/>
                  <a:pt x="1774" y="596"/>
                </a:cubicBezTo>
                <a:cubicBezTo>
                  <a:pt x="1727" y="346"/>
                  <a:pt x="1715" y="155"/>
                  <a:pt x="1477" y="0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grpSp>
        <p:nvGrpSpPr>
          <p:cNvPr id="284" name="Google Shape;52;p2">
            <a:extLst>
              <a:ext uri="{FF2B5EF4-FFF2-40B4-BE49-F238E27FC236}">
                <a16:creationId xmlns:a16="http://schemas.microsoft.com/office/drawing/2014/main" id="{080893DE-24F7-4F41-85D1-7AE4054F535C}"/>
              </a:ext>
            </a:extLst>
          </p:cNvPr>
          <p:cNvGrpSpPr/>
          <p:nvPr/>
        </p:nvGrpSpPr>
        <p:grpSpPr>
          <a:xfrm rot="2390256">
            <a:off x="207948" y="3939043"/>
            <a:ext cx="454992" cy="472235"/>
            <a:chOff x="614950" y="1682850"/>
            <a:chExt cx="438175" cy="454900"/>
          </a:xfrm>
        </p:grpSpPr>
        <p:sp>
          <p:nvSpPr>
            <p:cNvPr id="285" name="Google Shape;53;p2">
              <a:extLst>
                <a:ext uri="{FF2B5EF4-FFF2-40B4-BE49-F238E27FC236}">
                  <a16:creationId xmlns:a16="http://schemas.microsoft.com/office/drawing/2014/main" id="{D3F9C491-B04D-4241-AAD6-6D7153E73D94}"/>
                </a:ext>
              </a:extLst>
            </p:cNvPr>
            <p:cNvSpPr/>
            <p:nvPr/>
          </p:nvSpPr>
          <p:spPr>
            <a:xfrm>
              <a:off x="614950" y="1682850"/>
              <a:ext cx="438175" cy="454900"/>
            </a:xfrm>
            <a:custGeom>
              <a:avLst/>
              <a:gdLst/>
              <a:ahLst/>
              <a:cxnLst/>
              <a:rect l="l" t="t" r="r" b="b"/>
              <a:pathLst>
                <a:path w="17527" h="18196" extrusionOk="0">
                  <a:moveTo>
                    <a:pt x="9682" y="1"/>
                  </a:moveTo>
                  <a:cubicBezTo>
                    <a:pt x="6586" y="1"/>
                    <a:pt x="1400" y="4345"/>
                    <a:pt x="762" y="5582"/>
                  </a:cubicBezTo>
                  <a:cubicBezTo>
                    <a:pt x="0" y="7082"/>
                    <a:pt x="2882" y="11261"/>
                    <a:pt x="4084" y="12249"/>
                  </a:cubicBezTo>
                  <a:cubicBezTo>
                    <a:pt x="4502" y="12589"/>
                    <a:pt x="4976" y="12766"/>
                    <a:pt x="5510" y="12766"/>
                  </a:cubicBezTo>
                  <a:cubicBezTo>
                    <a:pt x="6529" y="12766"/>
                    <a:pt x="7767" y="12124"/>
                    <a:pt x="9251" y="10749"/>
                  </a:cubicBezTo>
                  <a:cubicBezTo>
                    <a:pt x="9763" y="10272"/>
                    <a:pt x="10433" y="10032"/>
                    <a:pt x="11064" y="10032"/>
                  </a:cubicBezTo>
                  <a:cubicBezTo>
                    <a:pt x="11961" y="10032"/>
                    <a:pt x="12780" y="10516"/>
                    <a:pt x="12954" y="11487"/>
                  </a:cubicBezTo>
                  <a:cubicBezTo>
                    <a:pt x="13264" y="13142"/>
                    <a:pt x="12347" y="13737"/>
                    <a:pt x="10728" y="14095"/>
                  </a:cubicBezTo>
                  <a:cubicBezTo>
                    <a:pt x="9097" y="14452"/>
                    <a:pt x="7073" y="15333"/>
                    <a:pt x="7680" y="17178"/>
                  </a:cubicBezTo>
                  <a:cubicBezTo>
                    <a:pt x="7910" y="17887"/>
                    <a:pt x="8685" y="18196"/>
                    <a:pt x="9683" y="18196"/>
                  </a:cubicBezTo>
                  <a:cubicBezTo>
                    <a:pt x="11265" y="18196"/>
                    <a:pt x="13407" y="17420"/>
                    <a:pt x="14824" y="16238"/>
                  </a:cubicBezTo>
                  <a:cubicBezTo>
                    <a:pt x="17133" y="14321"/>
                    <a:pt x="17526" y="10761"/>
                    <a:pt x="16336" y="8630"/>
                  </a:cubicBezTo>
                  <a:cubicBezTo>
                    <a:pt x="15497" y="7137"/>
                    <a:pt x="13561" y="6088"/>
                    <a:pt x="11616" y="6088"/>
                  </a:cubicBezTo>
                  <a:cubicBezTo>
                    <a:pt x="10798" y="6088"/>
                    <a:pt x="9979" y="6273"/>
                    <a:pt x="9240" y="6689"/>
                  </a:cubicBezTo>
                  <a:cubicBezTo>
                    <a:pt x="6739" y="8082"/>
                    <a:pt x="6025" y="8749"/>
                    <a:pt x="6025" y="8749"/>
                  </a:cubicBezTo>
                  <a:cubicBezTo>
                    <a:pt x="6025" y="8749"/>
                    <a:pt x="5894" y="7641"/>
                    <a:pt x="5346" y="7129"/>
                  </a:cubicBezTo>
                  <a:cubicBezTo>
                    <a:pt x="5346" y="7129"/>
                    <a:pt x="13621" y="3331"/>
                    <a:pt x="11311" y="664"/>
                  </a:cubicBezTo>
                  <a:cubicBezTo>
                    <a:pt x="10906" y="198"/>
                    <a:pt x="10341" y="1"/>
                    <a:pt x="9682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86" name="Google Shape;54;p2">
              <a:extLst>
                <a:ext uri="{FF2B5EF4-FFF2-40B4-BE49-F238E27FC236}">
                  <a16:creationId xmlns:a16="http://schemas.microsoft.com/office/drawing/2014/main" id="{275B2921-8895-4B9B-B2FB-AEA391B47A68}"/>
                </a:ext>
              </a:extLst>
            </p:cNvPr>
            <p:cNvSpPr/>
            <p:nvPr/>
          </p:nvSpPr>
          <p:spPr>
            <a:xfrm>
              <a:off x="686375" y="1706975"/>
              <a:ext cx="183400" cy="114275"/>
            </a:xfrm>
            <a:custGeom>
              <a:avLst/>
              <a:gdLst/>
              <a:ahLst/>
              <a:cxnLst/>
              <a:rect l="l" t="t" r="r" b="b"/>
              <a:pathLst>
                <a:path w="7336" h="4571" extrusionOk="0">
                  <a:moveTo>
                    <a:pt x="6697" y="0"/>
                  </a:moveTo>
                  <a:cubicBezTo>
                    <a:pt x="5771" y="0"/>
                    <a:pt x="3285" y="1082"/>
                    <a:pt x="1775" y="2319"/>
                  </a:cubicBezTo>
                  <a:cubicBezTo>
                    <a:pt x="1" y="3759"/>
                    <a:pt x="84" y="4307"/>
                    <a:pt x="322" y="4545"/>
                  </a:cubicBezTo>
                  <a:cubicBezTo>
                    <a:pt x="339" y="4562"/>
                    <a:pt x="366" y="4570"/>
                    <a:pt x="401" y="4570"/>
                  </a:cubicBezTo>
                  <a:cubicBezTo>
                    <a:pt x="862" y="4570"/>
                    <a:pt x="2810" y="3198"/>
                    <a:pt x="4204" y="2402"/>
                  </a:cubicBezTo>
                  <a:cubicBezTo>
                    <a:pt x="5704" y="1545"/>
                    <a:pt x="7335" y="497"/>
                    <a:pt x="7026" y="104"/>
                  </a:cubicBezTo>
                  <a:cubicBezTo>
                    <a:pt x="6972" y="33"/>
                    <a:pt x="6858" y="0"/>
                    <a:pt x="6697" y="0"/>
                  </a:cubicBezTo>
                  <a:close/>
                </a:path>
              </a:pathLst>
            </a:custGeom>
            <a:solidFill>
              <a:srgbClr val="582F4E">
                <a:alpha val="53130"/>
              </a:srgbClr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87" name="Google Shape;55;p2">
              <a:extLst>
                <a:ext uri="{FF2B5EF4-FFF2-40B4-BE49-F238E27FC236}">
                  <a16:creationId xmlns:a16="http://schemas.microsoft.com/office/drawing/2014/main" id="{13F0F15E-3D98-4765-B702-65EE755DAEDA}"/>
                </a:ext>
              </a:extLst>
            </p:cNvPr>
            <p:cNvSpPr/>
            <p:nvPr/>
          </p:nvSpPr>
          <p:spPr>
            <a:xfrm>
              <a:off x="656325" y="1827450"/>
              <a:ext cx="22050" cy="22050"/>
            </a:xfrm>
            <a:custGeom>
              <a:avLst/>
              <a:gdLst/>
              <a:ahLst/>
              <a:cxnLst/>
              <a:rect l="l" t="t" r="r" b="b"/>
              <a:pathLst>
                <a:path w="882" h="882" extrusionOk="0">
                  <a:moveTo>
                    <a:pt x="441" y="0"/>
                  </a:moveTo>
                  <a:cubicBezTo>
                    <a:pt x="203" y="0"/>
                    <a:pt x="0" y="202"/>
                    <a:pt x="0" y="441"/>
                  </a:cubicBezTo>
                  <a:cubicBezTo>
                    <a:pt x="0" y="679"/>
                    <a:pt x="203" y="881"/>
                    <a:pt x="441" y="881"/>
                  </a:cubicBezTo>
                  <a:cubicBezTo>
                    <a:pt x="691" y="881"/>
                    <a:pt x="881" y="679"/>
                    <a:pt x="881" y="441"/>
                  </a:cubicBezTo>
                  <a:cubicBezTo>
                    <a:pt x="881" y="202"/>
                    <a:pt x="691" y="0"/>
                    <a:pt x="441" y="0"/>
                  </a:cubicBezTo>
                  <a:close/>
                </a:path>
              </a:pathLst>
            </a:custGeom>
            <a:solidFill>
              <a:srgbClr val="582F4E">
                <a:alpha val="53130"/>
              </a:srgbClr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288" name="Google Shape;56;p2">
            <a:extLst>
              <a:ext uri="{FF2B5EF4-FFF2-40B4-BE49-F238E27FC236}">
                <a16:creationId xmlns:a16="http://schemas.microsoft.com/office/drawing/2014/main" id="{85279145-89EE-488C-B747-347B6A34484C}"/>
              </a:ext>
            </a:extLst>
          </p:cNvPr>
          <p:cNvSpPr/>
          <p:nvPr/>
        </p:nvSpPr>
        <p:spPr>
          <a:xfrm rot="7925529">
            <a:off x="8638079" y="6142461"/>
            <a:ext cx="346237" cy="327644"/>
          </a:xfrm>
          <a:custGeom>
            <a:avLst/>
            <a:gdLst/>
            <a:ahLst/>
            <a:cxnLst/>
            <a:rect l="l" t="t" r="r" b="b"/>
            <a:pathLst>
              <a:path w="3240" h="3066" extrusionOk="0">
                <a:moveTo>
                  <a:pt x="1769" y="1"/>
                </a:moveTo>
                <a:cubicBezTo>
                  <a:pt x="1611" y="1"/>
                  <a:pt x="1453" y="105"/>
                  <a:pt x="1453" y="313"/>
                </a:cubicBezTo>
                <a:lnTo>
                  <a:pt x="1429" y="1075"/>
                </a:lnTo>
                <a:cubicBezTo>
                  <a:pt x="1036" y="1099"/>
                  <a:pt x="644" y="1135"/>
                  <a:pt x="263" y="1171"/>
                </a:cubicBezTo>
                <a:cubicBezTo>
                  <a:pt x="1" y="1171"/>
                  <a:pt x="1" y="1563"/>
                  <a:pt x="263" y="1563"/>
                </a:cubicBezTo>
                <a:cubicBezTo>
                  <a:pt x="632" y="1599"/>
                  <a:pt x="1025" y="1635"/>
                  <a:pt x="1406" y="1659"/>
                </a:cubicBezTo>
                <a:cubicBezTo>
                  <a:pt x="1382" y="1992"/>
                  <a:pt x="1322" y="2385"/>
                  <a:pt x="1429" y="2683"/>
                </a:cubicBezTo>
                <a:cubicBezTo>
                  <a:pt x="1513" y="2893"/>
                  <a:pt x="1771" y="3066"/>
                  <a:pt x="1985" y="3066"/>
                </a:cubicBezTo>
                <a:cubicBezTo>
                  <a:pt x="2135" y="3066"/>
                  <a:pt x="2264" y="2981"/>
                  <a:pt x="2298" y="2766"/>
                </a:cubicBezTo>
                <a:cubicBezTo>
                  <a:pt x="2322" y="2623"/>
                  <a:pt x="2263" y="2492"/>
                  <a:pt x="2132" y="2444"/>
                </a:cubicBezTo>
                <a:cubicBezTo>
                  <a:pt x="2120" y="2325"/>
                  <a:pt x="2120" y="2206"/>
                  <a:pt x="2120" y="2087"/>
                </a:cubicBezTo>
                <a:lnTo>
                  <a:pt x="2108" y="1694"/>
                </a:lnTo>
                <a:cubicBezTo>
                  <a:pt x="2346" y="1694"/>
                  <a:pt x="2584" y="1694"/>
                  <a:pt x="2822" y="1682"/>
                </a:cubicBezTo>
                <a:cubicBezTo>
                  <a:pt x="3239" y="1682"/>
                  <a:pt x="3239" y="1051"/>
                  <a:pt x="2822" y="1051"/>
                </a:cubicBezTo>
                <a:cubicBezTo>
                  <a:pt x="2584" y="1040"/>
                  <a:pt x="2334" y="1040"/>
                  <a:pt x="2096" y="1040"/>
                </a:cubicBezTo>
                <a:lnTo>
                  <a:pt x="2084" y="313"/>
                </a:lnTo>
                <a:cubicBezTo>
                  <a:pt x="2084" y="105"/>
                  <a:pt x="1926" y="1"/>
                  <a:pt x="1769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grpSp>
        <p:nvGrpSpPr>
          <p:cNvPr id="421" name="Google Shape;421;p33"/>
          <p:cNvGrpSpPr/>
          <p:nvPr/>
        </p:nvGrpSpPr>
        <p:grpSpPr>
          <a:xfrm>
            <a:off x="2352055" y="1241735"/>
            <a:ext cx="8072383" cy="4230439"/>
            <a:chOff x="2180925" y="540000"/>
            <a:chExt cx="4796700" cy="2370300"/>
          </a:xfrm>
        </p:grpSpPr>
        <p:sp>
          <p:nvSpPr>
            <p:cNvPr id="422" name="Google Shape;422;p33"/>
            <p:cNvSpPr/>
            <p:nvPr/>
          </p:nvSpPr>
          <p:spPr>
            <a:xfrm>
              <a:off x="2180925" y="540000"/>
              <a:ext cx="4796700" cy="2370300"/>
            </a:xfrm>
            <a:prstGeom prst="roundRect">
              <a:avLst>
                <a:gd name="adj" fmla="val 11171"/>
              </a:avLst>
            </a:prstGeom>
            <a:solidFill>
              <a:srgbClr val="78482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23" name="Google Shape;423;p33"/>
            <p:cNvSpPr/>
            <p:nvPr/>
          </p:nvSpPr>
          <p:spPr>
            <a:xfrm>
              <a:off x="2479450" y="819175"/>
              <a:ext cx="4198200" cy="1829700"/>
            </a:xfrm>
            <a:prstGeom prst="roundRect">
              <a:avLst>
                <a:gd name="adj" fmla="val 6628"/>
              </a:avLst>
            </a:prstGeom>
            <a:solidFill>
              <a:schemeClr val="accent5"/>
            </a:solidFill>
            <a:ln w="76200" cap="flat" cmpd="sng">
              <a:solidFill>
                <a:schemeClr val="accent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24" name="Google Shape;424;p33"/>
            <p:cNvSpPr/>
            <p:nvPr/>
          </p:nvSpPr>
          <p:spPr>
            <a:xfrm rot="-2509601">
              <a:off x="2306914" y="612850"/>
              <a:ext cx="103467" cy="211973"/>
            </a:xfrm>
            <a:prstGeom prst="ellipse">
              <a:avLst/>
            </a:prstGeom>
            <a:solidFill>
              <a:srgbClr val="955F3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25" name="Google Shape;425;p33"/>
            <p:cNvSpPr/>
            <p:nvPr/>
          </p:nvSpPr>
          <p:spPr>
            <a:xfrm rot="2282138">
              <a:off x="6703648" y="602412"/>
              <a:ext cx="103221" cy="211468"/>
            </a:xfrm>
            <a:prstGeom prst="ellipse">
              <a:avLst/>
            </a:prstGeom>
            <a:solidFill>
              <a:srgbClr val="955F3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26" name="Google Shape;426;p33"/>
            <p:cNvSpPr/>
            <p:nvPr/>
          </p:nvSpPr>
          <p:spPr>
            <a:xfrm>
              <a:off x="2249000" y="800100"/>
              <a:ext cx="85800" cy="104700"/>
            </a:xfrm>
            <a:prstGeom prst="ellipse">
              <a:avLst/>
            </a:prstGeom>
            <a:solidFill>
              <a:srgbClr val="955F3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27" name="Google Shape;427;p33"/>
            <p:cNvSpPr/>
            <p:nvPr/>
          </p:nvSpPr>
          <p:spPr>
            <a:xfrm>
              <a:off x="2344250" y="2626350"/>
              <a:ext cx="85800" cy="104700"/>
            </a:xfrm>
            <a:prstGeom prst="ellipse">
              <a:avLst/>
            </a:prstGeom>
            <a:solidFill>
              <a:srgbClr val="955F3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81" name="Google Shape;1328;p59">
            <a:extLst>
              <a:ext uri="{FF2B5EF4-FFF2-40B4-BE49-F238E27FC236}">
                <a16:creationId xmlns:a16="http://schemas.microsoft.com/office/drawing/2014/main" id="{BFAB172E-3C71-4453-ABD0-9FDA2B7833AD}"/>
              </a:ext>
            </a:extLst>
          </p:cNvPr>
          <p:cNvGrpSpPr/>
          <p:nvPr/>
        </p:nvGrpSpPr>
        <p:grpSpPr>
          <a:xfrm>
            <a:off x="5201205" y="5661158"/>
            <a:ext cx="3268176" cy="947481"/>
            <a:chOff x="3391175" y="2667000"/>
            <a:chExt cx="3297190" cy="955893"/>
          </a:xfrm>
        </p:grpSpPr>
        <p:sp>
          <p:nvSpPr>
            <p:cNvPr id="82" name="Google Shape;1329;p59">
              <a:extLst>
                <a:ext uri="{FF2B5EF4-FFF2-40B4-BE49-F238E27FC236}">
                  <a16:creationId xmlns:a16="http://schemas.microsoft.com/office/drawing/2014/main" id="{C959B6E0-83F0-42AB-BBD2-01E5ABACA48F}"/>
                </a:ext>
              </a:extLst>
            </p:cNvPr>
            <p:cNvSpPr/>
            <p:nvPr/>
          </p:nvSpPr>
          <p:spPr>
            <a:xfrm>
              <a:off x="3391175" y="2668780"/>
              <a:ext cx="1005774" cy="931938"/>
            </a:xfrm>
            <a:custGeom>
              <a:avLst/>
              <a:gdLst/>
              <a:ahLst/>
              <a:cxnLst/>
              <a:rect l="l" t="t" r="r" b="b"/>
              <a:pathLst>
                <a:path w="20909" h="19374" extrusionOk="0">
                  <a:moveTo>
                    <a:pt x="4324" y="1"/>
                  </a:moveTo>
                  <a:cubicBezTo>
                    <a:pt x="3140" y="1"/>
                    <a:pt x="2013" y="278"/>
                    <a:pt x="1299" y="846"/>
                  </a:cubicBezTo>
                  <a:cubicBezTo>
                    <a:pt x="1" y="1882"/>
                    <a:pt x="656" y="4239"/>
                    <a:pt x="751" y="5632"/>
                  </a:cubicBezTo>
                  <a:cubicBezTo>
                    <a:pt x="965" y="8954"/>
                    <a:pt x="1144" y="12264"/>
                    <a:pt x="1084" y="15598"/>
                  </a:cubicBezTo>
                  <a:cubicBezTo>
                    <a:pt x="1061" y="17336"/>
                    <a:pt x="1144" y="18943"/>
                    <a:pt x="3204" y="19170"/>
                  </a:cubicBezTo>
                  <a:cubicBezTo>
                    <a:pt x="3507" y="19205"/>
                    <a:pt x="3799" y="19226"/>
                    <a:pt x="4077" y="19226"/>
                  </a:cubicBezTo>
                  <a:cubicBezTo>
                    <a:pt x="5374" y="19226"/>
                    <a:pt x="6351" y="18772"/>
                    <a:pt x="6537" y="17253"/>
                  </a:cubicBezTo>
                  <a:cubicBezTo>
                    <a:pt x="6823" y="15038"/>
                    <a:pt x="6621" y="12788"/>
                    <a:pt x="6466" y="10573"/>
                  </a:cubicBezTo>
                  <a:cubicBezTo>
                    <a:pt x="6442" y="10323"/>
                    <a:pt x="6228" y="6418"/>
                    <a:pt x="6240" y="6418"/>
                  </a:cubicBezTo>
                  <a:lnTo>
                    <a:pt x="6240" y="6418"/>
                  </a:lnTo>
                  <a:cubicBezTo>
                    <a:pt x="6454" y="6454"/>
                    <a:pt x="6537" y="6597"/>
                    <a:pt x="6645" y="6775"/>
                  </a:cubicBezTo>
                  <a:cubicBezTo>
                    <a:pt x="6990" y="7347"/>
                    <a:pt x="7097" y="8049"/>
                    <a:pt x="7180" y="8692"/>
                  </a:cubicBezTo>
                  <a:cubicBezTo>
                    <a:pt x="7359" y="10014"/>
                    <a:pt x="7216" y="11359"/>
                    <a:pt x="7430" y="12681"/>
                  </a:cubicBezTo>
                  <a:cubicBezTo>
                    <a:pt x="7716" y="14479"/>
                    <a:pt x="7597" y="16824"/>
                    <a:pt x="8883" y="18265"/>
                  </a:cubicBezTo>
                  <a:cubicBezTo>
                    <a:pt x="9489" y="18935"/>
                    <a:pt x="10432" y="19305"/>
                    <a:pt x="11353" y="19305"/>
                  </a:cubicBezTo>
                  <a:cubicBezTo>
                    <a:pt x="11807" y="19305"/>
                    <a:pt x="12256" y="19215"/>
                    <a:pt x="12657" y="19027"/>
                  </a:cubicBezTo>
                  <a:cubicBezTo>
                    <a:pt x="14157" y="18289"/>
                    <a:pt x="13943" y="16276"/>
                    <a:pt x="14157" y="14871"/>
                  </a:cubicBezTo>
                  <a:cubicBezTo>
                    <a:pt x="14527" y="12335"/>
                    <a:pt x="14884" y="9776"/>
                    <a:pt x="15431" y="7275"/>
                  </a:cubicBezTo>
                  <a:cubicBezTo>
                    <a:pt x="15479" y="7085"/>
                    <a:pt x="15562" y="6847"/>
                    <a:pt x="15753" y="6799"/>
                  </a:cubicBezTo>
                  <a:cubicBezTo>
                    <a:pt x="15776" y="6794"/>
                    <a:pt x="15798" y="6791"/>
                    <a:pt x="15820" y="6791"/>
                  </a:cubicBezTo>
                  <a:cubicBezTo>
                    <a:pt x="15994" y="6791"/>
                    <a:pt x="16145" y="6949"/>
                    <a:pt x="16229" y="7097"/>
                  </a:cubicBezTo>
                  <a:cubicBezTo>
                    <a:pt x="16491" y="7561"/>
                    <a:pt x="16491" y="8121"/>
                    <a:pt x="16479" y="8656"/>
                  </a:cubicBezTo>
                  <a:cubicBezTo>
                    <a:pt x="16408" y="10657"/>
                    <a:pt x="16182" y="12645"/>
                    <a:pt x="15801" y="14621"/>
                  </a:cubicBezTo>
                  <a:cubicBezTo>
                    <a:pt x="15634" y="15431"/>
                    <a:pt x="15455" y="16253"/>
                    <a:pt x="15539" y="17086"/>
                  </a:cubicBezTo>
                  <a:cubicBezTo>
                    <a:pt x="15610" y="17908"/>
                    <a:pt x="16015" y="18753"/>
                    <a:pt x="16753" y="19134"/>
                  </a:cubicBezTo>
                  <a:cubicBezTo>
                    <a:pt x="17092" y="19311"/>
                    <a:pt x="17473" y="19374"/>
                    <a:pt x="17861" y="19374"/>
                  </a:cubicBezTo>
                  <a:cubicBezTo>
                    <a:pt x="18127" y="19374"/>
                    <a:pt x="18397" y="19344"/>
                    <a:pt x="18658" y="19301"/>
                  </a:cubicBezTo>
                  <a:cubicBezTo>
                    <a:pt x="19408" y="19182"/>
                    <a:pt x="20218" y="18931"/>
                    <a:pt x="20599" y="18277"/>
                  </a:cubicBezTo>
                  <a:cubicBezTo>
                    <a:pt x="20908" y="17753"/>
                    <a:pt x="20861" y="17086"/>
                    <a:pt x="20813" y="16491"/>
                  </a:cubicBezTo>
                  <a:cubicBezTo>
                    <a:pt x="20492" y="12431"/>
                    <a:pt x="20444" y="8359"/>
                    <a:pt x="20694" y="4287"/>
                  </a:cubicBezTo>
                  <a:cubicBezTo>
                    <a:pt x="20742" y="3299"/>
                    <a:pt x="20789" y="2203"/>
                    <a:pt x="20134" y="1465"/>
                  </a:cubicBezTo>
                  <a:cubicBezTo>
                    <a:pt x="19872" y="1191"/>
                    <a:pt x="19551" y="977"/>
                    <a:pt x="19182" y="858"/>
                  </a:cubicBezTo>
                  <a:cubicBezTo>
                    <a:pt x="18932" y="763"/>
                    <a:pt x="18682" y="703"/>
                    <a:pt x="18420" y="667"/>
                  </a:cubicBezTo>
                  <a:cubicBezTo>
                    <a:pt x="18180" y="633"/>
                    <a:pt x="17939" y="616"/>
                    <a:pt x="17698" y="616"/>
                  </a:cubicBezTo>
                  <a:cubicBezTo>
                    <a:pt x="15677" y="616"/>
                    <a:pt x="13679" y="1788"/>
                    <a:pt x="12764" y="3596"/>
                  </a:cubicBezTo>
                  <a:cubicBezTo>
                    <a:pt x="11490" y="6097"/>
                    <a:pt x="12276" y="9180"/>
                    <a:pt x="11324" y="11800"/>
                  </a:cubicBezTo>
                  <a:cubicBezTo>
                    <a:pt x="11229" y="12062"/>
                    <a:pt x="11098" y="12347"/>
                    <a:pt x="10848" y="12466"/>
                  </a:cubicBezTo>
                  <a:cubicBezTo>
                    <a:pt x="10766" y="12507"/>
                    <a:pt x="10691" y="12526"/>
                    <a:pt x="10624" y="12526"/>
                  </a:cubicBezTo>
                  <a:cubicBezTo>
                    <a:pt x="9840" y="12526"/>
                    <a:pt x="9998" y="9979"/>
                    <a:pt x="9955" y="9573"/>
                  </a:cubicBezTo>
                  <a:lnTo>
                    <a:pt x="9407" y="3894"/>
                  </a:lnTo>
                  <a:cubicBezTo>
                    <a:pt x="9347" y="3263"/>
                    <a:pt x="9288" y="2620"/>
                    <a:pt x="8990" y="2072"/>
                  </a:cubicBezTo>
                  <a:cubicBezTo>
                    <a:pt x="8258" y="710"/>
                    <a:pt x="6218" y="1"/>
                    <a:pt x="4324" y="1"/>
                  </a:cubicBezTo>
                  <a:close/>
                </a:path>
              </a:pathLst>
            </a:custGeom>
            <a:solidFill>
              <a:srgbClr val="EE452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83" name="Google Shape;1330;p59">
              <a:extLst>
                <a:ext uri="{FF2B5EF4-FFF2-40B4-BE49-F238E27FC236}">
                  <a16:creationId xmlns:a16="http://schemas.microsoft.com/office/drawing/2014/main" id="{7754CD0D-F331-4454-9E84-673697A2B184}"/>
                </a:ext>
              </a:extLst>
            </p:cNvPr>
            <p:cNvSpPr/>
            <p:nvPr/>
          </p:nvSpPr>
          <p:spPr>
            <a:xfrm>
              <a:off x="5150011" y="2667000"/>
              <a:ext cx="725097" cy="936700"/>
            </a:xfrm>
            <a:custGeom>
              <a:avLst/>
              <a:gdLst/>
              <a:ahLst/>
              <a:cxnLst/>
              <a:rect l="l" t="t" r="r" b="b"/>
              <a:pathLst>
                <a:path w="15074" h="19473" extrusionOk="0">
                  <a:moveTo>
                    <a:pt x="10639" y="1"/>
                  </a:moveTo>
                  <a:cubicBezTo>
                    <a:pt x="8699" y="1"/>
                    <a:pt x="6758" y="456"/>
                    <a:pt x="4810" y="456"/>
                  </a:cubicBezTo>
                  <a:cubicBezTo>
                    <a:pt x="4751" y="456"/>
                    <a:pt x="4691" y="455"/>
                    <a:pt x="4632" y="454"/>
                  </a:cubicBezTo>
                  <a:cubicBezTo>
                    <a:pt x="4289" y="451"/>
                    <a:pt x="3932" y="437"/>
                    <a:pt x="3575" y="437"/>
                  </a:cubicBezTo>
                  <a:cubicBezTo>
                    <a:pt x="2629" y="437"/>
                    <a:pt x="1688" y="535"/>
                    <a:pt x="1048" y="1192"/>
                  </a:cubicBezTo>
                  <a:cubicBezTo>
                    <a:pt x="667" y="1585"/>
                    <a:pt x="476" y="2121"/>
                    <a:pt x="321" y="2645"/>
                  </a:cubicBezTo>
                  <a:cubicBezTo>
                    <a:pt x="143" y="3264"/>
                    <a:pt x="0" y="3931"/>
                    <a:pt x="131" y="4562"/>
                  </a:cubicBezTo>
                  <a:cubicBezTo>
                    <a:pt x="341" y="5579"/>
                    <a:pt x="1097" y="5914"/>
                    <a:pt x="1934" y="5914"/>
                  </a:cubicBezTo>
                  <a:cubicBezTo>
                    <a:pt x="2283" y="5914"/>
                    <a:pt x="2645" y="5856"/>
                    <a:pt x="2988" y="5764"/>
                  </a:cubicBezTo>
                  <a:cubicBezTo>
                    <a:pt x="3266" y="5690"/>
                    <a:pt x="3505" y="5654"/>
                    <a:pt x="3710" y="5654"/>
                  </a:cubicBezTo>
                  <a:cubicBezTo>
                    <a:pt x="4611" y="5654"/>
                    <a:pt x="4831" y="6349"/>
                    <a:pt x="4608" y="7455"/>
                  </a:cubicBezTo>
                  <a:cubicBezTo>
                    <a:pt x="4417" y="8348"/>
                    <a:pt x="4453" y="9348"/>
                    <a:pt x="4405" y="10265"/>
                  </a:cubicBezTo>
                  <a:cubicBezTo>
                    <a:pt x="4262" y="12730"/>
                    <a:pt x="3750" y="15385"/>
                    <a:pt x="4334" y="17825"/>
                  </a:cubicBezTo>
                  <a:cubicBezTo>
                    <a:pt x="4621" y="19027"/>
                    <a:pt x="5578" y="19473"/>
                    <a:pt x="6624" y="19473"/>
                  </a:cubicBezTo>
                  <a:cubicBezTo>
                    <a:pt x="7443" y="19473"/>
                    <a:pt x="8317" y="19199"/>
                    <a:pt x="8965" y="18802"/>
                  </a:cubicBezTo>
                  <a:cubicBezTo>
                    <a:pt x="9406" y="18552"/>
                    <a:pt x="9739" y="18159"/>
                    <a:pt x="9906" y="17683"/>
                  </a:cubicBezTo>
                  <a:cubicBezTo>
                    <a:pt x="10466" y="15801"/>
                    <a:pt x="10144" y="13682"/>
                    <a:pt x="10108" y="11753"/>
                  </a:cubicBezTo>
                  <a:cubicBezTo>
                    <a:pt x="10073" y="9503"/>
                    <a:pt x="10085" y="7265"/>
                    <a:pt x="10144" y="5014"/>
                  </a:cubicBezTo>
                  <a:lnTo>
                    <a:pt x="10144" y="5014"/>
                  </a:lnTo>
                  <a:cubicBezTo>
                    <a:pt x="10137" y="5351"/>
                    <a:pt x="10419" y="5474"/>
                    <a:pt x="10829" y="5474"/>
                  </a:cubicBezTo>
                  <a:cubicBezTo>
                    <a:pt x="11796" y="5474"/>
                    <a:pt x="13472" y="4792"/>
                    <a:pt x="13740" y="4633"/>
                  </a:cubicBezTo>
                  <a:cubicBezTo>
                    <a:pt x="14418" y="4217"/>
                    <a:pt x="14990" y="3538"/>
                    <a:pt x="15026" y="2740"/>
                  </a:cubicBezTo>
                  <a:cubicBezTo>
                    <a:pt x="15073" y="1990"/>
                    <a:pt x="14633" y="1252"/>
                    <a:pt x="14014" y="811"/>
                  </a:cubicBezTo>
                  <a:cubicBezTo>
                    <a:pt x="13978" y="776"/>
                    <a:pt x="13930" y="752"/>
                    <a:pt x="13883" y="716"/>
                  </a:cubicBezTo>
                  <a:cubicBezTo>
                    <a:pt x="13287" y="335"/>
                    <a:pt x="12585" y="157"/>
                    <a:pt x="11894" y="73"/>
                  </a:cubicBezTo>
                  <a:cubicBezTo>
                    <a:pt x="11476" y="22"/>
                    <a:pt x="11057" y="1"/>
                    <a:pt x="10639" y="1"/>
                  </a:cubicBezTo>
                  <a:close/>
                </a:path>
              </a:pathLst>
            </a:custGeom>
            <a:solidFill>
              <a:srgbClr val="73C3B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84" name="Google Shape;1331;p59">
              <a:extLst>
                <a:ext uri="{FF2B5EF4-FFF2-40B4-BE49-F238E27FC236}">
                  <a16:creationId xmlns:a16="http://schemas.microsoft.com/office/drawing/2014/main" id="{64B24BC9-205B-4280-912C-2A6E24B64ED4}"/>
                </a:ext>
              </a:extLst>
            </p:cNvPr>
            <p:cNvSpPr/>
            <p:nvPr/>
          </p:nvSpPr>
          <p:spPr>
            <a:xfrm>
              <a:off x="5878463" y="2687684"/>
              <a:ext cx="809902" cy="911735"/>
            </a:xfrm>
            <a:custGeom>
              <a:avLst/>
              <a:gdLst/>
              <a:ahLst/>
              <a:cxnLst/>
              <a:rect l="l" t="t" r="r" b="b"/>
              <a:pathLst>
                <a:path w="16837" h="18954" extrusionOk="0">
                  <a:moveTo>
                    <a:pt x="13593" y="0"/>
                  </a:moveTo>
                  <a:cubicBezTo>
                    <a:pt x="13579" y="0"/>
                    <a:pt x="13564" y="0"/>
                    <a:pt x="13550" y="0"/>
                  </a:cubicBezTo>
                  <a:cubicBezTo>
                    <a:pt x="10693" y="48"/>
                    <a:pt x="10574" y="2179"/>
                    <a:pt x="11133" y="4430"/>
                  </a:cubicBezTo>
                  <a:cubicBezTo>
                    <a:pt x="11252" y="4965"/>
                    <a:pt x="11526" y="5918"/>
                    <a:pt x="11324" y="6454"/>
                  </a:cubicBezTo>
                  <a:cubicBezTo>
                    <a:pt x="11167" y="6856"/>
                    <a:pt x="10568" y="6942"/>
                    <a:pt x="9981" y="6942"/>
                  </a:cubicBezTo>
                  <a:cubicBezTo>
                    <a:pt x="9542" y="6942"/>
                    <a:pt x="9110" y="6894"/>
                    <a:pt x="8871" y="6894"/>
                  </a:cubicBezTo>
                  <a:cubicBezTo>
                    <a:pt x="8317" y="6902"/>
                    <a:pt x="7045" y="7651"/>
                    <a:pt x="6178" y="7651"/>
                  </a:cubicBezTo>
                  <a:cubicBezTo>
                    <a:pt x="5777" y="7651"/>
                    <a:pt x="5463" y="7492"/>
                    <a:pt x="5347" y="7025"/>
                  </a:cubicBezTo>
                  <a:cubicBezTo>
                    <a:pt x="5299" y="6751"/>
                    <a:pt x="5323" y="6466"/>
                    <a:pt x="5418" y="6204"/>
                  </a:cubicBezTo>
                  <a:cubicBezTo>
                    <a:pt x="5704" y="5108"/>
                    <a:pt x="6906" y="2334"/>
                    <a:pt x="5775" y="1334"/>
                  </a:cubicBezTo>
                  <a:cubicBezTo>
                    <a:pt x="5264" y="494"/>
                    <a:pt x="4464" y="90"/>
                    <a:pt x="3607" y="90"/>
                  </a:cubicBezTo>
                  <a:cubicBezTo>
                    <a:pt x="3128" y="90"/>
                    <a:pt x="2630" y="217"/>
                    <a:pt x="2156" y="465"/>
                  </a:cubicBezTo>
                  <a:cubicBezTo>
                    <a:pt x="1" y="1584"/>
                    <a:pt x="322" y="4846"/>
                    <a:pt x="441" y="6858"/>
                  </a:cubicBezTo>
                  <a:cubicBezTo>
                    <a:pt x="513" y="8073"/>
                    <a:pt x="656" y="9287"/>
                    <a:pt x="810" y="10502"/>
                  </a:cubicBezTo>
                  <a:cubicBezTo>
                    <a:pt x="977" y="11907"/>
                    <a:pt x="763" y="13324"/>
                    <a:pt x="656" y="14728"/>
                  </a:cubicBezTo>
                  <a:cubicBezTo>
                    <a:pt x="572" y="15919"/>
                    <a:pt x="537" y="17217"/>
                    <a:pt x="1441" y="18110"/>
                  </a:cubicBezTo>
                  <a:cubicBezTo>
                    <a:pt x="1998" y="18666"/>
                    <a:pt x="2966" y="18954"/>
                    <a:pt x="3833" y="18954"/>
                  </a:cubicBezTo>
                  <a:cubicBezTo>
                    <a:pt x="4135" y="18954"/>
                    <a:pt x="4424" y="18919"/>
                    <a:pt x="4680" y="18848"/>
                  </a:cubicBezTo>
                  <a:cubicBezTo>
                    <a:pt x="6347" y="18408"/>
                    <a:pt x="6311" y="16407"/>
                    <a:pt x="6240" y="15026"/>
                  </a:cubicBezTo>
                  <a:cubicBezTo>
                    <a:pt x="6144" y="13050"/>
                    <a:pt x="5216" y="11157"/>
                    <a:pt x="7978" y="10930"/>
                  </a:cubicBezTo>
                  <a:cubicBezTo>
                    <a:pt x="8340" y="10899"/>
                    <a:pt x="9170" y="10765"/>
                    <a:pt x="9923" y="10765"/>
                  </a:cubicBezTo>
                  <a:cubicBezTo>
                    <a:pt x="10582" y="10765"/>
                    <a:pt x="11182" y="10867"/>
                    <a:pt x="11359" y="11228"/>
                  </a:cubicBezTo>
                  <a:cubicBezTo>
                    <a:pt x="11502" y="11526"/>
                    <a:pt x="11455" y="11871"/>
                    <a:pt x="11395" y="12192"/>
                  </a:cubicBezTo>
                  <a:cubicBezTo>
                    <a:pt x="11002" y="14312"/>
                    <a:pt x="9859" y="17931"/>
                    <a:pt x="12883" y="18622"/>
                  </a:cubicBezTo>
                  <a:cubicBezTo>
                    <a:pt x="13194" y="18687"/>
                    <a:pt x="13732" y="18758"/>
                    <a:pt x="14275" y="18758"/>
                  </a:cubicBezTo>
                  <a:cubicBezTo>
                    <a:pt x="14918" y="18758"/>
                    <a:pt x="15569" y="18659"/>
                    <a:pt x="15860" y="18336"/>
                  </a:cubicBezTo>
                  <a:cubicBezTo>
                    <a:pt x="15979" y="18181"/>
                    <a:pt x="16062" y="18015"/>
                    <a:pt x="16110" y="17848"/>
                  </a:cubicBezTo>
                  <a:cubicBezTo>
                    <a:pt x="16836" y="15633"/>
                    <a:pt x="16372" y="13324"/>
                    <a:pt x="16241" y="11061"/>
                  </a:cubicBezTo>
                  <a:cubicBezTo>
                    <a:pt x="16181" y="10216"/>
                    <a:pt x="16158" y="9383"/>
                    <a:pt x="16181" y="8549"/>
                  </a:cubicBezTo>
                  <a:cubicBezTo>
                    <a:pt x="16217" y="6287"/>
                    <a:pt x="16824" y="4108"/>
                    <a:pt x="16515" y="1834"/>
                  </a:cubicBezTo>
                  <a:cubicBezTo>
                    <a:pt x="16338" y="481"/>
                    <a:pt x="14768" y="0"/>
                    <a:pt x="13593" y="0"/>
                  </a:cubicBezTo>
                  <a:close/>
                </a:path>
              </a:pathLst>
            </a:custGeom>
            <a:solidFill>
              <a:srgbClr val="B872A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85" name="Google Shape;1332;p59">
              <a:extLst>
                <a:ext uri="{FF2B5EF4-FFF2-40B4-BE49-F238E27FC236}">
                  <a16:creationId xmlns:a16="http://schemas.microsoft.com/office/drawing/2014/main" id="{5CED66AE-2F8A-43D1-AC78-CBFB61D9A857}"/>
                </a:ext>
              </a:extLst>
            </p:cNvPr>
            <p:cNvSpPr/>
            <p:nvPr/>
          </p:nvSpPr>
          <p:spPr>
            <a:xfrm>
              <a:off x="4390583" y="2690955"/>
              <a:ext cx="888309" cy="931938"/>
            </a:xfrm>
            <a:custGeom>
              <a:avLst/>
              <a:gdLst/>
              <a:ahLst/>
              <a:cxnLst/>
              <a:rect l="l" t="t" r="r" b="b"/>
              <a:pathLst>
                <a:path w="18467" h="19374" extrusionOk="0">
                  <a:moveTo>
                    <a:pt x="9735" y="5266"/>
                  </a:moveTo>
                  <a:cubicBezTo>
                    <a:pt x="10919" y="5266"/>
                    <a:pt x="12094" y="9746"/>
                    <a:pt x="11585" y="10196"/>
                  </a:cubicBezTo>
                  <a:cubicBezTo>
                    <a:pt x="11328" y="10417"/>
                    <a:pt x="10317" y="10587"/>
                    <a:pt x="9382" y="10587"/>
                  </a:cubicBezTo>
                  <a:cubicBezTo>
                    <a:pt x="8455" y="10587"/>
                    <a:pt x="7603" y="10420"/>
                    <a:pt x="7632" y="9969"/>
                  </a:cubicBezTo>
                  <a:cubicBezTo>
                    <a:pt x="7680" y="9065"/>
                    <a:pt x="8978" y="5302"/>
                    <a:pt x="9716" y="5266"/>
                  </a:cubicBezTo>
                  <a:cubicBezTo>
                    <a:pt x="9722" y="5266"/>
                    <a:pt x="9728" y="5266"/>
                    <a:pt x="9735" y="5266"/>
                  </a:cubicBezTo>
                  <a:close/>
                  <a:moveTo>
                    <a:pt x="9147" y="0"/>
                  </a:moveTo>
                  <a:cubicBezTo>
                    <a:pt x="8290" y="0"/>
                    <a:pt x="7419" y="232"/>
                    <a:pt x="6906" y="849"/>
                  </a:cubicBezTo>
                  <a:cubicBezTo>
                    <a:pt x="5870" y="2111"/>
                    <a:pt x="5406" y="3790"/>
                    <a:pt x="4787" y="5266"/>
                  </a:cubicBezTo>
                  <a:cubicBezTo>
                    <a:pt x="3882" y="7445"/>
                    <a:pt x="3155" y="9696"/>
                    <a:pt x="2393" y="11934"/>
                  </a:cubicBezTo>
                  <a:cubicBezTo>
                    <a:pt x="1870" y="13506"/>
                    <a:pt x="0" y="16637"/>
                    <a:pt x="881" y="18280"/>
                  </a:cubicBezTo>
                  <a:cubicBezTo>
                    <a:pt x="1306" y="19062"/>
                    <a:pt x="2116" y="19373"/>
                    <a:pt x="2988" y="19373"/>
                  </a:cubicBezTo>
                  <a:cubicBezTo>
                    <a:pt x="4120" y="19373"/>
                    <a:pt x="5357" y="18849"/>
                    <a:pt x="5989" y="18149"/>
                  </a:cubicBezTo>
                  <a:cubicBezTo>
                    <a:pt x="6573" y="17494"/>
                    <a:pt x="6965" y="16577"/>
                    <a:pt x="7775" y="16161"/>
                  </a:cubicBezTo>
                  <a:cubicBezTo>
                    <a:pt x="8322" y="15884"/>
                    <a:pt x="9574" y="15554"/>
                    <a:pt x="10663" y="15554"/>
                  </a:cubicBezTo>
                  <a:cubicBezTo>
                    <a:pt x="11448" y="15554"/>
                    <a:pt x="12148" y="15725"/>
                    <a:pt x="12442" y="16208"/>
                  </a:cubicBezTo>
                  <a:cubicBezTo>
                    <a:pt x="12954" y="17066"/>
                    <a:pt x="12847" y="18161"/>
                    <a:pt x="13847" y="18661"/>
                  </a:cubicBezTo>
                  <a:cubicBezTo>
                    <a:pt x="14152" y="18812"/>
                    <a:pt x="14639" y="18891"/>
                    <a:pt x="15185" y="18891"/>
                  </a:cubicBezTo>
                  <a:cubicBezTo>
                    <a:pt x="16619" y="18891"/>
                    <a:pt x="18458" y="18348"/>
                    <a:pt x="18467" y="17149"/>
                  </a:cubicBezTo>
                  <a:cubicBezTo>
                    <a:pt x="18467" y="16244"/>
                    <a:pt x="17800" y="15256"/>
                    <a:pt x="17455" y="14446"/>
                  </a:cubicBezTo>
                  <a:cubicBezTo>
                    <a:pt x="16550" y="12327"/>
                    <a:pt x="15609" y="10172"/>
                    <a:pt x="14883" y="7981"/>
                  </a:cubicBezTo>
                  <a:cubicBezTo>
                    <a:pt x="14514" y="6862"/>
                    <a:pt x="14252" y="5719"/>
                    <a:pt x="13931" y="4600"/>
                  </a:cubicBezTo>
                  <a:cubicBezTo>
                    <a:pt x="13359" y="2647"/>
                    <a:pt x="12728" y="873"/>
                    <a:pt x="10597" y="218"/>
                  </a:cubicBezTo>
                  <a:cubicBezTo>
                    <a:pt x="10172" y="84"/>
                    <a:pt x="9662" y="0"/>
                    <a:pt x="9147" y="0"/>
                  </a:cubicBezTo>
                  <a:close/>
                </a:path>
              </a:pathLst>
            </a:custGeom>
            <a:solidFill>
              <a:srgbClr val="FFC71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86" name="Google Shape;1333;p59">
              <a:extLst>
                <a:ext uri="{FF2B5EF4-FFF2-40B4-BE49-F238E27FC236}">
                  <a16:creationId xmlns:a16="http://schemas.microsoft.com/office/drawing/2014/main" id="{2FE2A122-E577-46A9-8864-C581B2584ECC}"/>
                </a:ext>
              </a:extLst>
            </p:cNvPr>
            <p:cNvSpPr/>
            <p:nvPr/>
          </p:nvSpPr>
          <p:spPr>
            <a:xfrm>
              <a:off x="4390583" y="2690955"/>
              <a:ext cx="888309" cy="931938"/>
            </a:xfrm>
            <a:custGeom>
              <a:avLst/>
              <a:gdLst/>
              <a:ahLst/>
              <a:cxnLst/>
              <a:rect l="l" t="t" r="r" b="b"/>
              <a:pathLst>
                <a:path w="18467" h="19374" extrusionOk="0">
                  <a:moveTo>
                    <a:pt x="9735" y="5266"/>
                  </a:moveTo>
                  <a:cubicBezTo>
                    <a:pt x="10919" y="5266"/>
                    <a:pt x="12094" y="9746"/>
                    <a:pt x="11585" y="10196"/>
                  </a:cubicBezTo>
                  <a:cubicBezTo>
                    <a:pt x="11328" y="10417"/>
                    <a:pt x="10317" y="10587"/>
                    <a:pt x="9382" y="10587"/>
                  </a:cubicBezTo>
                  <a:cubicBezTo>
                    <a:pt x="8455" y="10587"/>
                    <a:pt x="7603" y="10420"/>
                    <a:pt x="7632" y="9969"/>
                  </a:cubicBezTo>
                  <a:cubicBezTo>
                    <a:pt x="7680" y="9065"/>
                    <a:pt x="8978" y="5302"/>
                    <a:pt x="9716" y="5266"/>
                  </a:cubicBezTo>
                  <a:cubicBezTo>
                    <a:pt x="9722" y="5266"/>
                    <a:pt x="9728" y="5266"/>
                    <a:pt x="9735" y="5266"/>
                  </a:cubicBezTo>
                  <a:close/>
                  <a:moveTo>
                    <a:pt x="9147" y="0"/>
                  </a:moveTo>
                  <a:cubicBezTo>
                    <a:pt x="8290" y="0"/>
                    <a:pt x="7419" y="232"/>
                    <a:pt x="6906" y="849"/>
                  </a:cubicBezTo>
                  <a:cubicBezTo>
                    <a:pt x="5870" y="2111"/>
                    <a:pt x="5406" y="3790"/>
                    <a:pt x="4787" y="5266"/>
                  </a:cubicBezTo>
                  <a:cubicBezTo>
                    <a:pt x="3882" y="7445"/>
                    <a:pt x="3155" y="9696"/>
                    <a:pt x="2393" y="11934"/>
                  </a:cubicBezTo>
                  <a:cubicBezTo>
                    <a:pt x="1870" y="13506"/>
                    <a:pt x="0" y="16637"/>
                    <a:pt x="881" y="18280"/>
                  </a:cubicBezTo>
                  <a:cubicBezTo>
                    <a:pt x="1306" y="19062"/>
                    <a:pt x="2116" y="19373"/>
                    <a:pt x="2988" y="19373"/>
                  </a:cubicBezTo>
                  <a:cubicBezTo>
                    <a:pt x="4120" y="19373"/>
                    <a:pt x="5357" y="18849"/>
                    <a:pt x="5989" y="18149"/>
                  </a:cubicBezTo>
                  <a:cubicBezTo>
                    <a:pt x="6573" y="17494"/>
                    <a:pt x="6965" y="16577"/>
                    <a:pt x="7775" y="16161"/>
                  </a:cubicBezTo>
                  <a:cubicBezTo>
                    <a:pt x="8322" y="15884"/>
                    <a:pt x="9574" y="15554"/>
                    <a:pt x="10663" y="15554"/>
                  </a:cubicBezTo>
                  <a:cubicBezTo>
                    <a:pt x="11448" y="15554"/>
                    <a:pt x="12148" y="15725"/>
                    <a:pt x="12442" y="16208"/>
                  </a:cubicBezTo>
                  <a:cubicBezTo>
                    <a:pt x="12954" y="17066"/>
                    <a:pt x="12847" y="18161"/>
                    <a:pt x="13847" y="18661"/>
                  </a:cubicBezTo>
                  <a:cubicBezTo>
                    <a:pt x="14152" y="18812"/>
                    <a:pt x="14639" y="18891"/>
                    <a:pt x="15185" y="18891"/>
                  </a:cubicBezTo>
                  <a:cubicBezTo>
                    <a:pt x="16619" y="18891"/>
                    <a:pt x="18458" y="18348"/>
                    <a:pt x="18467" y="17149"/>
                  </a:cubicBezTo>
                  <a:cubicBezTo>
                    <a:pt x="18467" y="16244"/>
                    <a:pt x="17800" y="15256"/>
                    <a:pt x="17455" y="14446"/>
                  </a:cubicBezTo>
                  <a:cubicBezTo>
                    <a:pt x="16550" y="12327"/>
                    <a:pt x="15609" y="10172"/>
                    <a:pt x="14883" y="7981"/>
                  </a:cubicBezTo>
                  <a:cubicBezTo>
                    <a:pt x="14514" y="6862"/>
                    <a:pt x="14252" y="5719"/>
                    <a:pt x="13931" y="4600"/>
                  </a:cubicBezTo>
                  <a:cubicBezTo>
                    <a:pt x="13359" y="2647"/>
                    <a:pt x="12728" y="873"/>
                    <a:pt x="10597" y="218"/>
                  </a:cubicBezTo>
                  <a:cubicBezTo>
                    <a:pt x="10172" y="84"/>
                    <a:pt x="9662" y="0"/>
                    <a:pt x="9147" y="0"/>
                  </a:cubicBezTo>
                  <a:close/>
                </a:path>
              </a:pathLst>
            </a:custGeom>
            <a:solidFill>
              <a:srgbClr val="FFC71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87" name="Google Shape;1334;p59">
              <a:extLst>
                <a:ext uri="{FF2B5EF4-FFF2-40B4-BE49-F238E27FC236}">
                  <a16:creationId xmlns:a16="http://schemas.microsoft.com/office/drawing/2014/main" id="{CCC0FA89-69CC-4ADE-9D25-B0E598F7357D}"/>
                </a:ext>
              </a:extLst>
            </p:cNvPr>
            <p:cNvSpPr/>
            <p:nvPr/>
          </p:nvSpPr>
          <p:spPr>
            <a:xfrm>
              <a:off x="5150011" y="2691099"/>
              <a:ext cx="430710" cy="912601"/>
            </a:xfrm>
            <a:custGeom>
              <a:avLst/>
              <a:gdLst/>
              <a:ahLst/>
              <a:cxnLst/>
              <a:rect l="l" t="t" r="r" b="b"/>
              <a:pathLst>
                <a:path w="8954" h="18972" extrusionOk="0">
                  <a:moveTo>
                    <a:pt x="2477" y="1"/>
                  </a:moveTo>
                  <a:lnTo>
                    <a:pt x="2477" y="1"/>
                  </a:lnTo>
                  <a:cubicBezTo>
                    <a:pt x="1941" y="72"/>
                    <a:pt x="1441" y="310"/>
                    <a:pt x="1048" y="691"/>
                  </a:cubicBezTo>
                  <a:cubicBezTo>
                    <a:pt x="667" y="1084"/>
                    <a:pt x="476" y="1620"/>
                    <a:pt x="321" y="2144"/>
                  </a:cubicBezTo>
                  <a:cubicBezTo>
                    <a:pt x="143" y="2763"/>
                    <a:pt x="0" y="3418"/>
                    <a:pt x="131" y="4061"/>
                  </a:cubicBezTo>
                  <a:cubicBezTo>
                    <a:pt x="340" y="5072"/>
                    <a:pt x="1088" y="5408"/>
                    <a:pt x="1919" y="5408"/>
                  </a:cubicBezTo>
                  <a:cubicBezTo>
                    <a:pt x="2272" y="5408"/>
                    <a:pt x="2640" y="5348"/>
                    <a:pt x="2988" y="5252"/>
                  </a:cubicBezTo>
                  <a:cubicBezTo>
                    <a:pt x="3260" y="5180"/>
                    <a:pt x="3496" y="5146"/>
                    <a:pt x="3697" y="5146"/>
                  </a:cubicBezTo>
                  <a:cubicBezTo>
                    <a:pt x="4609" y="5146"/>
                    <a:pt x="4832" y="5843"/>
                    <a:pt x="4608" y="6954"/>
                  </a:cubicBezTo>
                  <a:cubicBezTo>
                    <a:pt x="4429" y="7847"/>
                    <a:pt x="4465" y="8847"/>
                    <a:pt x="4405" y="9764"/>
                  </a:cubicBezTo>
                  <a:cubicBezTo>
                    <a:pt x="4262" y="12229"/>
                    <a:pt x="3750" y="14884"/>
                    <a:pt x="4334" y="17324"/>
                  </a:cubicBezTo>
                  <a:cubicBezTo>
                    <a:pt x="4614" y="18526"/>
                    <a:pt x="5569" y="18972"/>
                    <a:pt x="6613" y="18972"/>
                  </a:cubicBezTo>
                  <a:cubicBezTo>
                    <a:pt x="7431" y="18972"/>
                    <a:pt x="8305" y="18698"/>
                    <a:pt x="8954" y="18301"/>
                  </a:cubicBezTo>
                  <a:cubicBezTo>
                    <a:pt x="8346" y="18063"/>
                    <a:pt x="7811" y="17741"/>
                    <a:pt x="7441" y="17194"/>
                  </a:cubicBezTo>
                  <a:cubicBezTo>
                    <a:pt x="7156" y="16765"/>
                    <a:pt x="7037" y="16253"/>
                    <a:pt x="6929" y="15753"/>
                  </a:cubicBezTo>
                  <a:cubicBezTo>
                    <a:pt x="6298" y="12800"/>
                    <a:pt x="6239" y="9764"/>
                    <a:pt x="6751" y="6787"/>
                  </a:cubicBezTo>
                  <a:cubicBezTo>
                    <a:pt x="6941" y="5680"/>
                    <a:pt x="7156" y="4371"/>
                    <a:pt x="6370" y="3549"/>
                  </a:cubicBezTo>
                  <a:cubicBezTo>
                    <a:pt x="5453" y="2585"/>
                    <a:pt x="3786" y="2989"/>
                    <a:pt x="2596" y="2382"/>
                  </a:cubicBezTo>
                  <a:cubicBezTo>
                    <a:pt x="2405" y="2299"/>
                    <a:pt x="2250" y="2156"/>
                    <a:pt x="2143" y="1977"/>
                  </a:cubicBezTo>
                  <a:cubicBezTo>
                    <a:pt x="2084" y="1787"/>
                    <a:pt x="2072" y="1573"/>
                    <a:pt x="2119" y="1382"/>
                  </a:cubicBezTo>
                  <a:cubicBezTo>
                    <a:pt x="2203" y="918"/>
                    <a:pt x="2322" y="453"/>
                    <a:pt x="2477" y="1"/>
                  </a:cubicBezTo>
                  <a:close/>
                </a:path>
              </a:pathLst>
            </a:custGeom>
            <a:solidFill>
              <a:srgbClr val="36A28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88" name="Google Shape;1335;p59">
              <a:extLst>
                <a:ext uri="{FF2B5EF4-FFF2-40B4-BE49-F238E27FC236}">
                  <a16:creationId xmlns:a16="http://schemas.microsoft.com/office/drawing/2014/main" id="{372CCAB8-B708-48C1-B712-F7532B816D84}"/>
                </a:ext>
              </a:extLst>
            </p:cNvPr>
            <p:cNvSpPr/>
            <p:nvPr/>
          </p:nvSpPr>
          <p:spPr>
            <a:xfrm>
              <a:off x="3709608" y="3302759"/>
              <a:ext cx="3511" cy="110010"/>
            </a:xfrm>
            <a:custGeom>
              <a:avLst/>
              <a:gdLst/>
              <a:ahLst/>
              <a:cxnLst/>
              <a:rect l="l" t="t" r="r" b="b"/>
              <a:pathLst>
                <a:path w="73" h="2287" extrusionOk="0">
                  <a:moveTo>
                    <a:pt x="13" y="1"/>
                  </a:moveTo>
                  <a:cubicBezTo>
                    <a:pt x="13" y="763"/>
                    <a:pt x="1" y="1525"/>
                    <a:pt x="48" y="2287"/>
                  </a:cubicBezTo>
                  <a:cubicBezTo>
                    <a:pt x="72" y="1525"/>
                    <a:pt x="48" y="763"/>
                    <a:pt x="13" y="1"/>
                  </a:cubicBezTo>
                  <a:close/>
                </a:path>
              </a:pathLst>
            </a:custGeom>
            <a:solidFill>
              <a:srgbClr val="BF361B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89" name="Google Shape;1336;p59">
              <a:extLst>
                <a:ext uri="{FF2B5EF4-FFF2-40B4-BE49-F238E27FC236}">
                  <a16:creationId xmlns:a16="http://schemas.microsoft.com/office/drawing/2014/main" id="{D97E0658-2579-4C7C-8596-84ED033DAF2A}"/>
                </a:ext>
              </a:extLst>
            </p:cNvPr>
            <p:cNvSpPr/>
            <p:nvPr/>
          </p:nvSpPr>
          <p:spPr>
            <a:xfrm>
              <a:off x="3391175" y="2672243"/>
              <a:ext cx="212565" cy="921548"/>
            </a:xfrm>
            <a:custGeom>
              <a:avLst/>
              <a:gdLst/>
              <a:ahLst/>
              <a:cxnLst/>
              <a:rect l="l" t="t" r="r" b="b"/>
              <a:pathLst>
                <a:path w="4419" h="19158" extrusionOk="0">
                  <a:moveTo>
                    <a:pt x="3323" y="0"/>
                  </a:moveTo>
                  <a:cubicBezTo>
                    <a:pt x="2525" y="119"/>
                    <a:pt x="1811" y="381"/>
                    <a:pt x="1299" y="786"/>
                  </a:cubicBezTo>
                  <a:cubicBezTo>
                    <a:pt x="1" y="1822"/>
                    <a:pt x="656" y="4179"/>
                    <a:pt x="751" y="5560"/>
                  </a:cubicBezTo>
                  <a:cubicBezTo>
                    <a:pt x="965" y="8882"/>
                    <a:pt x="1144" y="12192"/>
                    <a:pt x="1084" y="15538"/>
                  </a:cubicBezTo>
                  <a:cubicBezTo>
                    <a:pt x="1061" y="17264"/>
                    <a:pt x="1144" y="18883"/>
                    <a:pt x="3204" y="19110"/>
                  </a:cubicBezTo>
                  <a:cubicBezTo>
                    <a:pt x="3474" y="19141"/>
                    <a:pt x="3743" y="19157"/>
                    <a:pt x="4013" y="19157"/>
                  </a:cubicBezTo>
                  <a:cubicBezTo>
                    <a:pt x="4148" y="19157"/>
                    <a:pt x="4283" y="19153"/>
                    <a:pt x="4418" y="19145"/>
                  </a:cubicBezTo>
                  <a:cubicBezTo>
                    <a:pt x="4216" y="19014"/>
                    <a:pt x="4049" y="18848"/>
                    <a:pt x="3906" y="18657"/>
                  </a:cubicBezTo>
                  <a:cubicBezTo>
                    <a:pt x="3442" y="17990"/>
                    <a:pt x="3311" y="17145"/>
                    <a:pt x="3204" y="16335"/>
                  </a:cubicBezTo>
                  <a:cubicBezTo>
                    <a:pt x="2977" y="14680"/>
                    <a:pt x="2751" y="13014"/>
                    <a:pt x="2525" y="11347"/>
                  </a:cubicBezTo>
                  <a:cubicBezTo>
                    <a:pt x="2227" y="9215"/>
                    <a:pt x="1942" y="7072"/>
                    <a:pt x="2061" y="4929"/>
                  </a:cubicBezTo>
                  <a:cubicBezTo>
                    <a:pt x="2156" y="3227"/>
                    <a:pt x="2537" y="1500"/>
                    <a:pt x="3323" y="0"/>
                  </a:cubicBezTo>
                  <a:close/>
                </a:path>
              </a:pathLst>
            </a:custGeom>
            <a:solidFill>
              <a:srgbClr val="BF361B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90" name="Google Shape;1337;p59">
              <a:extLst>
                <a:ext uri="{FF2B5EF4-FFF2-40B4-BE49-F238E27FC236}">
                  <a16:creationId xmlns:a16="http://schemas.microsoft.com/office/drawing/2014/main" id="{EB33ABF4-95FA-4573-949D-257428B1AF6C}"/>
                </a:ext>
              </a:extLst>
            </p:cNvPr>
            <p:cNvSpPr/>
            <p:nvPr/>
          </p:nvSpPr>
          <p:spPr>
            <a:xfrm>
              <a:off x="3715332" y="2955706"/>
              <a:ext cx="332244" cy="641976"/>
            </a:xfrm>
            <a:custGeom>
              <a:avLst/>
              <a:gdLst/>
              <a:ahLst/>
              <a:cxnLst/>
              <a:rect l="l" t="t" r="r" b="b"/>
              <a:pathLst>
                <a:path w="6907" h="13346" extrusionOk="0">
                  <a:moveTo>
                    <a:pt x="13" y="1"/>
                  </a:moveTo>
                  <a:lnTo>
                    <a:pt x="1" y="989"/>
                  </a:lnTo>
                  <a:cubicBezTo>
                    <a:pt x="275" y="1525"/>
                    <a:pt x="370" y="2156"/>
                    <a:pt x="453" y="2739"/>
                  </a:cubicBezTo>
                  <a:cubicBezTo>
                    <a:pt x="632" y="4049"/>
                    <a:pt x="489" y="5406"/>
                    <a:pt x="691" y="6716"/>
                  </a:cubicBezTo>
                  <a:cubicBezTo>
                    <a:pt x="977" y="8514"/>
                    <a:pt x="858" y="10871"/>
                    <a:pt x="2156" y="12300"/>
                  </a:cubicBezTo>
                  <a:cubicBezTo>
                    <a:pt x="2754" y="12970"/>
                    <a:pt x="3694" y="13346"/>
                    <a:pt x="4615" y="13346"/>
                  </a:cubicBezTo>
                  <a:cubicBezTo>
                    <a:pt x="5068" y="13346"/>
                    <a:pt x="5517" y="13254"/>
                    <a:pt x="5918" y="13062"/>
                  </a:cubicBezTo>
                  <a:cubicBezTo>
                    <a:pt x="6371" y="12836"/>
                    <a:pt x="6716" y="12455"/>
                    <a:pt x="6906" y="12002"/>
                  </a:cubicBezTo>
                  <a:lnTo>
                    <a:pt x="6906" y="12002"/>
                  </a:lnTo>
                  <a:cubicBezTo>
                    <a:pt x="6732" y="12037"/>
                    <a:pt x="6551" y="12059"/>
                    <a:pt x="6374" y="12059"/>
                  </a:cubicBezTo>
                  <a:cubicBezTo>
                    <a:pt x="6309" y="12059"/>
                    <a:pt x="6244" y="12056"/>
                    <a:pt x="6180" y="12050"/>
                  </a:cubicBezTo>
                  <a:cubicBezTo>
                    <a:pt x="4025" y="11847"/>
                    <a:pt x="2608" y="9668"/>
                    <a:pt x="2108" y="7549"/>
                  </a:cubicBezTo>
                  <a:cubicBezTo>
                    <a:pt x="1608" y="5442"/>
                    <a:pt x="1715" y="3215"/>
                    <a:pt x="965" y="1191"/>
                  </a:cubicBezTo>
                  <a:cubicBezTo>
                    <a:pt x="787" y="691"/>
                    <a:pt x="513" y="179"/>
                    <a:pt x="13" y="1"/>
                  </a:cubicBezTo>
                  <a:close/>
                </a:path>
              </a:pathLst>
            </a:custGeom>
            <a:solidFill>
              <a:srgbClr val="BF361B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91" name="Google Shape;1338;p59">
              <a:extLst>
                <a:ext uri="{FF2B5EF4-FFF2-40B4-BE49-F238E27FC236}">
                  <a16:creationId xmlns:a16="http://schemas.microsoft.com/office/drawing/2014/main" id="{C8366E8C-9763-4D31-A327-E7944E949B4F}"/>
                </a:ext>
              </a:extLst>
            </p:cNvPr>
            <p:cNvSpPr/>
            <p:nvPr/>
          </p:nvSpPr>
          <p:spPr>
            <a:xfrm>
              <a:off x="4134586" y="2987068"/>
              <a:ext cx="146665" cy="614221"/>
            </a:xfrm>
            <a:custGeom>
              <a:avLst/>
              <a:gdLst/>
              <a:ahLst/>
              <a:cxnLst/>
              <a:rect l="l" t="t" r="r" b="b"/>
              <a:pathLst>
                <a:path w="3049" h="12769" extrusionOk="0">
                  <a:moveTo>
                    <a:pt x="780" y="0"/>
                  </a:moveTo>
                  <a:cubicBezTo>
                    <a:pt x="731" y="0"/>
                    <a:pt x="681" y="9"/>
                    <a:pt x="631" y="27"/>
                  </a:cubicBezTo>
                  <a:cubicBezTo>
                    <a:pt x="536" y="51"/>
                    <a:pt x="465" y="111"/>
                    <a:pt x="405" y="182"/>
                  </a:cubicBezTo>
                  <a:cubicBezTo>
                    <a:pt x="572" y="230"/>
                    <a:pt x="703" y="337"/>
                    <a:pt x="786" y="492"/>
                  </a:cubicBezTo>
                  <a:cubicBezTo>
                    <a:pt x="1036" y="956"/>
                    <a:pt x="1048" y="1516"/>
                    <a:pt x="1024" y="2051"/>
                  </a:cubicBezTo>
                  <a:cubicBezTo>
                    <a:pt x="965" y="4052"/>
                    <a:pt x="727" y="6040"/>
                    <a:pt x="346" y="8016"/>
                  </a:cubicBezTo>
                  <a:cubicBezTo>
                    <a:pt x="191" y="8826"/>
                    <a:pt x="0" y="9647"/>
                    <a:pt x="84" y="10481"/>
                  </a:cubicBezTo>
                  <a:cubicBezTo>
                    <a:pt x="167" y="11302"/>
                    <a:pt x="560" y="12148"/>
                    <a:pt x="1298" y="12529"/>
                  </a:cubicBezTo>
                  <a:cubicBezTo>
                    <a:pt x="1643" y="12705"/>
                    <a:pt x="2023" y="12768"/>
                    <a:pt x="2409" y="12768"/>
                  </a:cubicBezTo>
                  <a:cubicBezTo>
                    <a:pt x="2622" y="12768"/>
                    <a:pt x="2837" y="12749"/>
                    <a:pt x="3048" y="12719"/>
                  </a:cubicBezTo>
                  <a:cubicBezTo>
                    <a:pt x="1655" y="11136"/>
                    <a:pt x="1500" y="8707"/>
                    <a:pt x="1774" y="6552"/>
                  </a:cubicBezTo>
                  <a:cubicBezTo>
                    <a:pt x="2048" y="4504"/>
                    <a:pt x="2548" y="2242"/>
                    <a:pt x="1453" y="492"/>
                  </a:cubicBezTo>
                  <a:cubicBezTo>
                    <a:pt x="1292" y="250"/>
                    <a:pt x="1046" y="0"/>
                    <a:pt x="780" y="0"/>
                  </a:cubicBezTo>
                  <a:close/>
                </a:path>
              </a:pathLst>
            </a:custGeom>
            <a:solidFill>
              <a:srgbClr val="BF361B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92" name="Google Shape;1339;p59">
              <a:extLst>
                <a:ext uri="{FF2B5EF4-FFF2-40B4-BE49-F238E27FC236}">
                  <a16:creationId xmlns:a16="http://schemas.microsoft.com/office/drawing/2014/main" id="{54880406-E196-4274-A592-59CFB1886515}"/>
                </a:ext>
              </a:extLst>
            </p:cNvPr>
            <p:cNvSpPr/>
            <p:nvPr/>
          </p:nvSpPr>
          <p:spPr>
            <a:xfrm>
              <a:off x="4391160" y="2690666"/>
              <a:ext cx="813846" cy="932178"/>
            </a:xfrm>
            <a:custGeom>
              <a:avLst/>
              <a:gdLst/>
              <a:ahLst/>
              <a:cxnLst/>
              <a:rect l="l" t="t" r="r" b="b"/>
              <a:pathLst>
                <a:path w="16919" h="19379" extrusionOk="0">
                  <a:moveTo>
                    <a:pt x="9153" y="0"/>
                  </a:moveTo>
                  <a:cubicBezTo>
                    <a:pt x="8292" y="0"/>
                    <a:pt x="7416" y="237"/>
                    <a:pt x="6894" y="855"/>
                  </a:cubicBezTo>
                  <a:cubicBezTo>
                    <a:pt x="5858" y="2117"/>
                    <a:pt x="5394" y="3796"/>
                    <a:pt x="4775" y="5272"/>
                  </a:cubicBezTo>
                  <a:cubicBezTo>
                    <a:pt x="3870" y="7451"/>
                    <a:pt x="3143" y="9702"/>
                    <a:pt x="2393" y="11940"/>
                  </a:cubicBezTo>
                  <a:cubicBezTo>
                    <a:pt x="1858" y="13512"/>
                    <a:pt x="0" y="16643"/>
                    <a:pt x="869" y="18286"/>
                  </a:cubicBezTo>
                  <a:cubicBezTo>
                    <a:pt x="1293" y="19067"/>
                    <a:pt x="2102" y="19378"/>
                    <a:pt x="2972" y="19378"/>
                  </a:cubicBezTo>
                  <a:cubicBezTo>
                    <a:pt x="4105" y="19378"/>
                    <a:pt x="5344" y="18850"/>
                    <a:pt x="5977" y="18143"/>
                  </a:cubicBezTo>
                  <a:cubicBezTo>
                    <a:pt x="6561" y="17500"/>
                    <a:pt x="6953" y="16583"/>
                    <a:pt x="7763" y="16167"/>
                  </a:cubicBezTo>
                  <a:cubicBezTo>
                    <a:pt x="8317" y="15890"/>
                    <a:pt x="9567" y="15560"/>
                    <a:pt x="10655" y="15560"/>
                  </a:cubicBezTo>
                  <a:cubicBezTo>
                    <a:pt x="11438" y="15560"/>
                    <a:pt x="12136" y="15731"/>
                    <a:pt x="12430" y="16214"/>
                  </a:cubicBezTo>
                  <a:cubicBezTo>
                    <a:pt x="12942" y="17060"/>
                    <a:pt x="12835" y="18167"/>
                    <a:pt x="13835" y="18655"/>
                  </a:cubicBezTo>
                  <a:cubicBezTo>
                    <a:pt x="14145" y="18810"/>
                    <a:pt x="14645" y="18890"/>
                    <a:pt x="15203" y="18890"/>
                  </a:cubicBezTo>
                  <a:cubicBezTo>
                    <a:pt x="15761" y="18890"/>
                    <a:pt x="16377" y="18810"/>
                    <a:pt x="16919" y="18643"/>
                  </a:cubicBezTo>
                  <a:cubicBezTo>
                    <a:pt x="15895" y="18453"/>
                    <a:pt x="15002" y="17845"/>
                    <a:pt x="14454" y="16952"/>
                  </a:cubicBezTo>
                  <a:cubicBezTo>
                    <a:pt x="14109" y="16369"/>
                    <a:pt x="13931" y="15690"/>
                    <a:pt x="13526" y="15143"/>
                  </a:cubicBezTo>
                  <a:cubicBezTo>
                    <a:pt x="12936" y="14354"/>
                    <a:pt x="11957" y="13997"/>
                    <a:pt x="10964" y="13997"/>
                  </a:cubicBezTo>
                  <a:cubicBezTo>
                    <a:pt x="10473" y="13997"/>
                    <a:pt x="9978" y="14084"/>
                    <a:pt x="9525" y="14250"/>
                  </a:cubicBezTo>
                  <a:cubicBezTo>
                    <a:pt x="8144" y="14738"/>
                    <a:pt x="7049" y="15798"/>
                    <a:pt x="6001" y="16822"/>
                  </a:cubicBezTo>
                  <a:cubicBezTo>
                    <a:pt x="5505" y="17306"/>
                    <a:pt x="4907" y="17832"/>
                    <a:pt x="4236" y="17832"/>
                  </a:cubicBezTo>
                  <a:cubicBezTo>
                    <a:pt x="4182" y="17832"/>
                    <a:pt x="4127" y="17829"/>
                    <a:pt x="4072" y="17822"/>
                  </a:cubicBezTo>
                  <a:cubicBezTo>
                    <a:pt x="3322" y="17726"/>
                    <a:pt x="2822" y="16988"/>
                    <a:pt x="2739" y="16250"/>
                  </a:cubicBezTo>
                  <a:cubicBezTo>
                    <a:pt x="2667" y="15500"/>
                    <a:pt x="2917" y="14774"/>
                    <a:pt x="3179" y="14083"/>
                  </a:cubicBezTo>
                  <a:cubicBezTo>
                    <a:pt x="4965" y="9273"/>
                    <a:pt x="7192" y="4630"/>
                    <a:pt x="9454" y="10"/>
                  </a:cubicBezTo>
                  <a:cubicBezTo>
                    <a:pt x="9354" y="4"/>
                    <a:pt x="9254" y="0"/>
                    <a:pt x="9153" y="0"/>
                  </a:cubicBezTo>
                  <a:close/>
                </a:path>
              </a:pathLst>
            </a:custGeom>
            <a:solidFill>
              <a:srgbClr val="F9A32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93" name="Google Shape;1340;p59">
              <a:extLst>
                <a:ext uri="{FF2B5EF4-FFF2-40B4-BE49-F238E27FC236}">
                  <a16:creationId xmlns:a16="http://schemas.microsoft.com/office/drawing/2014/main" id="{DA308263-5807-46B8-9C98-1D176D1C2D15}"/>
                </a:ext>
              </a:extLst>
            </p:cNvPr>
            <p:cNvSpPr/>
            <p:nvPr/>
          </p:nvSpPr>
          <p:spPr>
            <a:xfrm>
              <a:off x="5879040" y="2699132"/>
              <a:ext cx="301314" cy="900286"/>
            </a:xfrm>
            <a:custGeom>
              <a:avLst/>
              <a:gdLst/>
              <a:ahLst/>
              <a:cxnLst/>
              <a:rect l="l" t="t" r="r" b="b"/>
              <a:pathLst>
                <a:path w="6264" h="18716" extrusionOk="0">
                  <a:moveTo>
                    <a:pt x="2715" y="1"/>
                  </a:moveTo>
                  <a:lnTo>
                    <a:pt x="2715" y="1"/>
                  </a:lnTo>
                  <a:cubicBezTo>
                    <a:pt x="2513" y="60"/>
                    <a:pt x="2334" y="132"/>
                    <a:pt x="2156" y="227"/>
                  </a:cubicBezTo>
                  <a:cubicBezTo>
                    <a:pt x="1" y="1346"/>
                    <a:pt x="310" y="4608"/>
                    <a:pt x="429" y="6632"/>
                  </a:cubicBezTo>
                  <a:cubicBezTo>
                    <a:pt x="501" y="7847"/>
                    <a:pt x="644" y="9061"/>
                    <a:pt x="798" y="10264"/>
                  </a:cubicBezTo>
                  <a:cubicBezTo>
                    <a:pt x="965" y="11681"/>
                    <a:pt x="751" y="13097"/>
                    <a:pt x="644" y="14502"/>
                  </a:cubicBezTo>
                  <a:cubicBezTo>
                    <a:pt x="548" y="15669"/>
                    <a:pt x="525" y="16979"/>
                    <a:pt x="1429" y="17872"/>
                  </a:cubicBezTo>
                  <a:cubicBezTo>
                    <a:pt x="1977" y="18428"/>
                    <a:pt x="2943" y="18716"/>
                    <a:pt x="3814" y="18716"/>
                  </a:cubicBezTo>
                  <a:cubicBezTo>
                    <a:pt x="4117" y="18716"/>
                    <a:pt x="4409" y="18681"/>
                    <a:pt x="4668" y="18610"/>
                  </a:cubicBezTo>
                  <a:cubicBezTo>
                    <a:pt x="6109" y="18217"/>
                    <a:pt x="6263" y="16657"/>
                    <a:pt x="6240" y="15360"/>
                  </a:cubicBezTo>
                  <a:lnTo>
                    <a:pt x="6240" y="15360"/>
                  </a:lnTo>
                  <a:cubicBezTo>
                    <a:pt x="6228" y="15443"/>
                    <a:pt x="6192" y="15538"/>
                    <a:pt x="6156" y="15622"/>
                  </a:cubicBezTo>
                  <a:cubicBezTo>
                    <a:pt x="5926" y="16241"/>
                    <a:pt x="5269" y="16728"/>
                    <a:pt x="4649" y="16728"/>
                  </a:cubicBezTo>
                  <a:cubicBezTo>
                    <a:pt x="4434" y="16728"/>
                    <a:pt x="4224" y="16670"/>
                    <a:pt x="4037" y="16538"/>
                  </a:cubicBezTo>
                  <a:cubicBezTo>
                    <a:pt x="3858" y="16384"/>
                    <a:pt x="3704" y="16205"/>
                    <a:pt x="3584" y="15991"/>
                  </a:cubicBezTo>
                  <a:cubicBezTo>
                    <a:pt x="2870" y="14848"/>
                    <a:pt x="2572" y="13502"/>
                    <a:pt x="2358" y="12169"/>
                  </a:cubicBezTo>
                  <a:cubicBezTo>
                    <a:pt x="1668" y="8133"/>
                    <a:pt x="1608" y="3930"/>
                    <a:pt x="2715" y="1"/>
                  </a:cubicBezTo>
                  <a:close/>
                </a:path>
              </a:pathLst>
            </a:custGeom>
            <a:solidFill>
              <a:srgbClr val="8F588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94" name="Google Shape;1341;p59">
              <a:extLst>
                <a:ext uri="{FF2B5EF4-FFF2-40B4-BE49-F238E27FC236}">
                  <a16:creationId xmlns:a16="http://schemas.microsoft.com/office/drawing/2014/main" id="{74D50804-B62F-4A53-8146-7374F4D8211F}"/>
                </a:ext>
              </a:extLst>
            </p:cNvPr>
            <p:cNvSpPr/>
            <p:nvPr/>
          </p:nvSpPr>
          <p:spPr>
            <a:xfrm>
              <a:off x="6168275" y="3133586"/>
              <a:ext cx="376883" cy="452741"/>
            </a:xfrm>
            <a:custGeom>
              <a:avLst/>
              <a:gdLst/>
              <a:ahLst/>
              <a:cxnLst/>
              <a:rect l="l" t="t" r="r" b="b"/>
              <a:pathLst>
                <a:path w="7835" h="9412" extrusionOk="0">
                  <a:moveTo>
                    <a:pt x="4721" y="1"/>
                  </a:moveTo>
                  <a:cubicBezTo>
                    <a:pt x="3771" y="1"/>
                    <a:pt x="2829" y="80"/>
                    <a:pt x="1929" y="375"/>
                  </a:cubicBezTo>
                  <a:cubicBezTo>
                    <a:pt x="1346" y="577"/>
                    <a:pt x="762" y="875"/>
                    <a:pt x="417" y="1375"/>
                  </a:cubicBezTo>
                  <a:cubicBezTo>
                    <a:pt x="96" y="1839"/>
                    <a:pt x="0" y="2399"/>
                    <a:pt x="24" y="2970"/>
                  </a:cubicBezTo>
                  <a:cubicBezTo>
                    <a:pt x="143" y="2268"/>
                    <a:pt x="619" y="1768"/>
                    <a:pt x="1953" y="1660"/>
                  </a:cubicBezTo>
                  <a:cubicBezTo>
                    <a:pt x="2317" y="1628"/>
                    <a:pt x="3153" y="1490"/>
                    <a:pt x="3908" y="1490"/>
                  </a:cubicBezTo>
                  <a:cubicBezTo>
                    <a:pt x="4560" y="1490"/>
                    <a:pt x="5151" y="1594"/>
                    <a:pt x="5322" y="1958"/>
                  </a:cubicBezTo>
                  <a:cubicBezTo>
                    <a:pt x="5477" y="2256"/>
                    <a:pt x="5430" y="2601"/>
                    <a:pt x="5370" y="2922"/>
                  </a:cubicBezTo>
                  <a:cubicBezTo>
                    <a:pt x="4965" y="5042"/>
                    <a:pt x="3834" y="8649"/>
                    <a:pt x="6858" y="9340"/>
                  </a:cubicBezTo>
                  <a:cubicBezTo>
                    <a:pt x="6965" y="9364"/>
                    <a:pt x="7096" y="9388"/>
                    <a:pt x="7251" y="9411"/>
                  </a:cubicBezTo>
                  <a:cubicBezTo>
                    <a:pt x="6704" y="8292"/>
                    <a:pt x="6489" y="7042"/>
                    <a:pt x="6644" y="5816"/>
                  </a:cubicBezTo>
                  <a:cubicBezTo>
                    <a:pt x="6882" y="4065"/>
                    <a:pt x="7835" y="2280"/>
                    <a:pt x="7216" y="625"/>
                  </a:cubicBezTo>
                  <a:cubicBezTo>
                    <a:pt x="7168" y="446"/>
                    <a:pt x="7061" y="291"/>
                    <a:pt x="6918" y="184"/>
                  </a:cubicBezTo>
                  <a:cubicBezTo>
                    <a:pt x="6768" y="98"/>
                    <a:pt x="6589" y="51"/>
                    <a:pt x="6416" y="51"/>
                  </a:cubicBezTo>
                  <a:cubicBezTo>
                    <a:pt x="6397" y="51"/>
                    <a:pt x="6378" y="52"/>
                    <a:pt x="6358" y="53"/>
                  </a:cubicBezTo>
                  <a:cubicBezTo>
                    <a:pt x="5815" y="27"/>
                    <a:pt x="5267" y="1"/>
                    <a:pt x="4721" y="1"/>
                  </a:cubicBezTo>
                  <a:close/>
                </a:path>
              </a:pathLst>
            </a:custGeom>
            <a:solidFill>
              <a:srgbClr val="8F588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96" name="Google Shape;548;p38">
            <a:extLst>
              <a:ext uri="{FF2B5EF4-FFF2-40B4-BE49-F238E27FC236}">
                <a16:creationId xmlns:a16="http://schemas.microsoft.com/office/drawing/2014/main" id="{C5A43586-C652-4CF0-9AE2-D110423B3E90}"/>
              </a:ext>
            </a:extLst>
          </p:cNvPr>
          <p:cNvGrpSpPr/>
          <p:nvPr/>
        </p:nvGrpSpPr>
        <p:grpSpPr>
          <a:xfrm>
            <a:off x="6990339" y="-196991"/>
            <a:ext cx="4406141" cy="2330483"/>
            <a:chOff x="3097975" y="807826"/>
            <a:chExt cx="2943183" cy="1556699"/>
          </a:xfrm>
        </p:grpSpPr>
        <p:grpSp>
          <p:nvGrpSpPr>
            <p:cNvPr id="97" name="Google Shape;549;p38">
              <a:extLst>
                <a:ext uri="{FF2B5EF4-FFF2-40B4-BE49-F238E27FC236}">
                  <a16:creationId xmlns:a16="http://schemas.microsoft.com/office/drawing/2014/main" id="{6FBE3309-B662-496C-A7BC-87739C9FD7BE}"/>
                </a:ext>
              </a:extLst>
            </p:cNvPr>
            <p:cNvGrpSpPr/>
            <p:nvPr/>
          </p:nvGrpSpPr>
          <p:grpSpPr>
            <a:xfrm rot="3899974">
              <a:off x="4955299" y="1705505"/>
              <a:ext cx="567545" cy="564922"/>
              <a:chOff x="5337287" y="1473735"/>
              <a:chExt cx="729497" cy="726126"/>
            </a:xfrm>
          </p:grpSpPr>
          <p:sp>
            <p:nvSpPr>
              <p:cNvPr id="130" name="Google Shape;550;p38">
                <a:extLst>
                  <a:ext uri="{FF2B5EF4-FFF2-40B4-BE49-F238E27FC236}">
                    <a16:creationId xmlns:a16="http://schemas.microsoft.com/office/drawing/2014/main" id="{7A00DD80-BB1F-42A8-BA06-D302216DF162}"/>
                  </a:ext>
                </a:extLst>
              </p:cNvPr>
              <p:cNvSpPr/>
              <p:nvPr/>
            </p:nvSpPr>
            <p:spPr>
              <a:xfrm rot="1111093">
                <a:off x="5413336" y="1550628"/>
                <a:ext cx="577510" cy="572340"/>
              </a:xfrm>
              <a:custGeom>
                <a:avLst/>
                <a:gdLst/>
                <a:ahLst/>
                <a:cxnLst/>
                <a:rect l="l" t="t" r="r" b="b"/>
                <a:pathLst>
                  <a:path w="16086" h="15942" extrusionOk="0">
                    <a:moveTo>
                      <a:pt x="8438" y="1"/>
                    </a:moveTo>
                    <a:cubicBezTo>
                      <a:pt x="7314" y="1"/>
                      <a:pt x="5811" y="74"/>
                      <a:pt x="5204" y="756"/>
                    </a:cubicBezTo>
                    <a:cubicBezTo>
                      <a:pt x="4454" y="1590"/>
                      <a:pt x="4775" y="3781"/>
                      <a:pt x="4787" y="4816"/>
                    </a:cubicBezTo>
                    <a:cubicBezTo>
                      <a:pt x="4787" y="4983"/>
                      <a:pt x="4799" y="5162"/>
                      <a:pt x="4799" y="5328"/>
                    </a:cubicBezTo>
                    <a:cubicBezTo>
                      <a:pt x="3632" y="5531"/>
                      <a:pt x="2477" y="5781"/>
                      <a:pt x="1346" y="6078"/>
                    </a:cubicBezTo>
                    <a:cubicBezTo>
                      <a:pt x="929" y="6186"/>
                      <a:pt x="489" y="6317"/>
                      <a:pt x="251" y="6674"/>
                    </a:cubicBezTo>
                    <a:cubicBezTo>
                      <a:pt x="60" y="6936"/>
                      <a:pt x="36" y="7293"/>
                      <a:pt x="24" y="7614"/>
                    </a:cubicBezTo>
                    <a:cubicBezTo>
                      <a:pt x="1" y="8638"/>
                      <a:pt x="155" y="9805"/>
                      <a:pt x="977" y="10400"/>
                    </a:cubicBezTo>
                    <a:cubicBezTo>
                      <a:pt x="1429" y="10734"/>
                      <a:pt x="2001" y="10829"/>
                      <a:pt x="2560" y="10901"/>
                    </a:cubicBezTo>
                    <a:cubicBezTo>
                      <a:pt x="3489" y="11031"/>
                      <a:pt x="4418" y="11115"/>
                      <a:pt x="5347" y="11174"/>
                    </a:cubicBezTo>
                    <a:cubicBezTo>
                      <a:pt x="5549" y="12341"/>
                      <a:pt x="5799" y="13484"/>
                      <a:pt x="6097" y="14627"/>
                    </a:cubicBezTo>
                    <a:cubicBezTo>
                      <a:pt x="6204" y="15032"/>
                      <a:pt x="6335" y="15473"/>
                      <a:pt x="6692" y="15711"/>
                    </a:cubicBezTo>
                    <a:cubicBezTo>
                      <a:pt x="6954" y="15901"/>
                      <a:pt x="7311" y="15925"/>
                      <a:pt x="7644" y="15937"/>
                    </a:cubicBezTo>
                    <a:cubicBezTo>
                      <a:pt x="7726" y="15940"/>
                      <a:pt x="7809" y="15941"/>
                      <a:pt x="7893" y="15941"/>
                    </a:cubicBezTo>
                    <a:cubicBezTo>
                      <a:pt x="8842" y="15941"/>
                      <a:pt x="9871" y="15739"/>
                      <a:pt x="10419" y="14984"/>
                    </a:cubicBezTo>
                    <a:cubicBezTo>
                      <a:pt x="10752" y="14532"/>
                      <a:pt x="10847" y="13960"/>
                      <a:pt x="10919" y="13413"/>
                    </a:cubicBezTo>
                    <a:cubicBezTo>
                      <a:pt x="11026" y="12639"/>
                      <a:pt x="11109" y="11865"/>
                      <a:pt x="11169" y="11091"/>
                    </a:cubicBezTo>
                    <a:cubicBezTo>
                      <a:pt x="11716" y="11043"/>
                      <a:pt x="12264" y="10984"/>
                      <a:pt x="12824" y="10901"/>
                    </a:cubicBezTo>
                    <a:cubicBezTo>
                      <a:pt x="13681" y="10793"/>
                      <a:pt x="14562" y="10639"/>
                      <a:pt x="15348" y="10246"/>
                    </a:cubicBezTo>
                    <a:cubicBezTo>
                      <a:pt x="15538" y="10174"/>
                      <a:pt x="15705" y="10043"/>
                      <a:pt x="15836" y="9877"/>
                    </a:cubicBezTo>
                    <a:cubicBezTo>
                      <a:pt x="15931" y="9674"/>
                      <a:pt x="15979" y="9448"/>
                      <a:pt x="15955" y="9222"/>
                    </a:cubicBezTo>
                    <a:cubicBezTo>
                      <a:pt x="15955" y="8198"/>
                      <a:pt x="16086" y="5959"/>
                      <a:pt x="15217" y="5186"/>
                    </a:cubicBezTo>
                    <a:cubicBezTo>
                      <a:pt x="14769" y="4788"/>
                      <a:pt x="13948" y="4695"/>
                      <a:pt x="13120" y="4695"/>
                    </a:cubicBezTo>
                    <a:cubicBezTo>
                      <a:pt x="12385" y="4695"/>
                      <a:pt x="11644" y="4769"/>
                      <a:pt x="11157" y="4769"/>
                    </a:cubicBezTo>
                    <a:lnTo>
                      <a:pt x="11109" y="4769"/>
                    </a:lnTo>
                    <a:cubicBezTo>
                      <a:pt x="11062" y="4233"/>
                      <a:pt x="11002" y="3685"/>
                      <a:pt x="10931" y="3150"/>
                    </a:cubicBezTo>
                    <a:cubicBezTo>
                      <a:pt x="10812" y="2280"/>
                      <a:pt x="10657" y="1411"/>
                      <a:pt x="10276" y="625"/>
                    </a:cubicBezTo>
                    <a:cubicBezTo>
                      <a:pt x="10192" y="423"/>
                      <a:pt x="10061" y="256"/>
                      <a:pt x="9895" y="137"/>
                    </a:cubicBezTo>
                    <a:cubicBezTo>
                      <a:pt x="9713" y="52"/>
                      <a:pt x="9512" y="5"/>
                      <a:pt x="9317" y="5"/>
                    </a:cubicBezTo>
                    <a:cubicBezTo>
                      <a:pt x="9295" y="5"/>
                      <a:pt x="9273" y="5"/>
                      <a:pt x="9252" y="6"/>
                    </a:cubicBezTo>
                    <a:cubicBezTo>
                      <a:pt x="9026" y="6"/>
                      <a:pt x="8747" y="1"/>
                      <a:pt x="8438" y="1"/>
                    </a:cubicBezTo>
                    <a:close/>
                  </a:path>
                </a:pathLst>
              </a:custGeom>
              <a:solidFill>
                <a:srgbClr val="73C3B4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</a:pPr>
                <a:endParaRPr sz="1867" kern="0">
                  <a:solidFill>
                    <a:srgbClr val="000000"/>
                  </a:solidFill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31" name="Google Shape;551;p38">
                <a:extLst>
                  <a:ext uri="{FF2B5EF4-FFF2-40B4-BE49-F238E27FC236}">
                    <a16:creationId xmlns:a16="http://schemas.microsoft.com/office/drawing/2014/main" id="{D5C7B009-ABA9-452E-9F35-781DAD321FCE}"/>
                  </a:ext>
                </a:extLst>
              </p:cNvPr>
              <p:cNvSpPr/>
              <p:nvPr/>
            </p:nvSpPr>
            <p:spPr>
              <a:xfrm rot="1111093">
                <a:off x="5377250" y="1771623"/>
                <a:ext cx="570257" cy="344617"/>
              </a:xfrm>
              <a:custGeom>
                <a:avLst/>
                <a:gdLst/>
                <a:ahLst/>
                <a:cxnLst/>
                <a:rect l="l" t="t" r="r" b="b"/>
                <a:pathLst>
                  <a:path w="15884" h="9599" extrusionOk="0">
                    <a:moveTo>
                      <a:pt x="620" y="0"/>
                    </a:moveTo>
                    <a:cubicBezTo>
                      <a:pt x="477" y="72"/>
                      <a:pt x="346" y="191"/>
                      <a:pt x="251" y="322"/>
                    </a:cubicBezTo>
                    <a:cubicBezTo>
                      <a:pt x="60" y="596"/>
                      <a:pt x="36" y="941"/>
                      <a:pt x="24" y="1274"/>
                    </a:cubicBezTo>
                    <a:cubicBezTo>
                      <a:pt x="1" y="2298"/>
                      <a:pt x="155" y="3453"/>
                      <a:pt x="977" y="4060"/>
                    </a:cubicBezTo>
                    <a:cubicBezTo>
                      <a:pt x="1429" y="4382"/>
                      <a:pt x="2001" y="4477"/>
                      <a:pt x="2560" y="4560"/>
                    </a:cubicBezTo>
                    <a:cubicBezTo>
                      <a:pt x="3477" y="4679"/>
                      <a:pt x="4418" y="4775"/>
                      <a:pt x="5347" y="4834"/>
                    </a:cubicBezTo>
                    <a:cubicBezTo>
                      <a:pt x="5549" y="5989"/>
                      <a:pt x="5799" y="7144"/>
                      <a:pt x="6097" y="8275"/>
                    </a:cubicBezTo>
                    <a:cubicBezTo>
                      <a:pt x="6204" y="8692"/>
                      <a:pt x="6335" y="9121"/>
                      <a:pt x="6692" y="9371"/>
                    </a:cubicBezTo>
                    <a:cubicBezTo>
                      <a:pt x="6954" y="9549"/>
                      <a:pt x="7311" y="9585"/>
                      <a:pt x="7644" y="9597"/>
                    </a:cubicBezTo>
                    <a:cubicBezTo>
                      <a:pt x="7707" y="9598"/>
                      <a:pt x="7769" y="9599"/>
                      <a:pt x="7832" y="9599"/>
                    </a:cubicBezTo>
                    <a:cubicBezTo>
                      <a:pt x="8798" y="9599"/>
                      <a:pt x="9860" y="9415"/>
                      <a:pt x="10419" y="8632"/>
                    </a:cubicBezTo>
                    <a:cubicBezTo>
                      <a:pt x="10752" y="8192"/>
                      <a:pt x="10847" y="7608"/>
                      <a:pt x="10919" y="7061"/>
                    </a:cubicBezTo>
                    <a:cubicBezTo>
                      <a:pt x="11026" y="6299"/>
                      <a:pt x="11109" y="5525"/>
                      <a:pt x="11169" y="4751"/>
                    </a:cubicBezTo>
                    <a:cubicBezTo>
                      <a:pt x="11716" y="4691"/>
                      <a:pt x="12264" y="4632"/>
                      <a:pt x="12824" y="4560"/>
                    </a:cubicBezTo>
                    <a:cubicBezTo>
                      <a:pt x="13681" y="4441"/>
                      <a:pt x="14562" y="4287"/>
                      <a:pt x="15348" y="3906"/>
                    </a:cubicBezTo>
                    <a:cubicBezTo>
                      <a:pt x="15538" y="3822"/>
                      <a:pt x="15705" y="3691"/>
                      <a:pt x="15824" y="3525"/>
                    </a:cubicBezTo>
                    <a:cubicBezTo>
                      <a:pt x="15848" y="3489"/>
                      <a:pt x="15872" y="3453"/>
                      <a:pt x="15884" y="3406"/>
                    </a:cubicBezTo>
                    <a:cubicBezTo>
                      <a:pt x="15419" y="3370"/>
                      <a:pt x="14955" y="3322"/>
                      <a:pt x="14502" y="3286"/>
                    </a:cubicBezTo>
                    <a:cubicBezTo>
                      <a:pt x="11788" y="3072"/>
                      <a:pt x="9026" y="3144"/>
                      <a:pt x="6347" y="2620"/>
                    </a:cubicBezTo>
                    <a:cubicBezTo>
                      <a:pt x="4263" y="2227"/>
                      <a:pt x="2179" y="1393"/>
                      <a:pt x="620" y="0"/>
                    </a:cubicBezTo>
                    <a:close/>
                  </a:path>
                </a:pathLst>
              </a:custGeom>
              <a:solidFill>
                <a:srgbClr val="36A289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</a:pPr>
                <a:endParaRPr sz="1867" kern="0">
                  <a:solidFill>
                    <a:srgbClr val="000000"/>
                  </a:solidFill>
                  <a:latin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98" name="Google Shape;552;p38">
              <a:extLst>
                <a:ext uri="{FF2B5EF4-FFF2-40B4-BE49-F238E27FC236}">
                  <a16:creationId xmlns:a16="http://schemas.microsoft.com/office/drawing/2014/main" id="{E785E37F-3C5C-4D30-B62C-75FBA9E79006}"/>
                </a:ext>
              </a:extLst>
            </p:cNvPr>
            <p:cNvSpPr/>
            <p:nvPr/>
          </p:nvSpPr>
          <p:spPr>
            <a:xfrm rot="-1686541">
              <a:off x="4207313" y="924067"/>
              <a:ext cx="729406" cy="942610"/>
            </a:xfrm>
            <a:custGeom>
              <a:avLst/>
              <a:gdLst/>
              <a:ahLst/>
              <a:cxnLst/>
              <a:rect l="l" t="t" r="r" b="b"/>
              <a:pathLst>
                <a:path w="22111" h="28574" extrusionOk="0">
                  <a:moveTo>
                    <a:pt x="7240" y="1"/>
                  </a:moveTo>
                  <a:cubicBezTo>
                    <a:pt x="6935" y="1"/>
                    <a:pt x="6631" y="43"/>
                    <a:pt x="6335" y="133"/>
                  </a:cubicBezTo>
                  <a:cubicBezTo>
                    <a:pt x="4870" y="669"/>
                    <a:pt x="4775" y="2443"/>
                    <a:pt x="4466" y="3717"/>
                  </a:cubicBezTo>
                  <a:cubicBezTo>
                    <a:pt x="4013" y="5669"/>
                    <a:pt x="3334" y="7610"/>
                    <a:pt x="2775" y="9551"/>
                  </a:cubicBezTo>
                  <a:cubicBezTo>
                    <a:pt x="1608" y="13551"/>
                    <a:pt x="429" y="17587"/>
                    <a:pt x="96" y="21743"/>
                  </a:cubicBezTo>
                  <a:cubicBezTo>
                    <a:pt x="1" y="22898"/>
                    <a:pt x="1" y="24160"/>
                    <a:pt x="667" y="25100"/>
                  </a:cubicBezTo>
                  <a:cubicBezTo>
                    <a:pt x="1406" y="26160"/>
                    <a:pt x="2775" y="26553"/>
                    <a:pt x="4037" y="26851"/>
                  </a:cubicBezTo>
                  <a:cubicBezTo>
                    <a:pt x="6132" y="27339"/>
                    <a:pt x="8240" y="27791"/>
                    <a:pt x="10347" y="28184"/>
                  </a:cubicBezTo>
                  <a:cubicBezTo>
                    <a:pt x="11180" y="28342"/>
                    <a:pt x="12362" y="28573"/>
                    <a:pt x="13431" y="28573"/>
                  </a:cubicBezTo>
                  <a:cubicBezTo>
                    <a:pt x="14136" y="28573"/>
                    <a:pt x="14791" y="28473"/>
                    <a:pt x="15265" y="28184"/>
                  </a:cubicBezTo>
                  <a:cubicBezTo>
                    <a:pt x="16157" y="27636"/>
                    <a:pt x="16693" y="26648"/>
                    <a:pt x="17134" y="25696"/>
                  </a:cubicBezTo>
                  <a:cubicBezTo>
                    <a:pt x="19586" y="20504"/>
                    <a:pt x="20146" y="14623"/>
                    <a:pt x="21515" y="9039"/>
                  </a:cubicBezTo>
                  <a:cubicBezTo>
                    <a:pt x="21813" y="7789"/>
                    <a:pt x="22111" y="6431"/>
                    <a:pt x="21587" y="5253"/>
                  </a:cubicBezTo>
                  <a:cubicBezTo>
                    <a:pt x="21099" y="4193"/>
                    <a:pt x="20039" y="3526"/>
                    <a:pt x="19003" y="2990"/>
                  </a:cubicBezTo>
                  <a:cubicBezTo>
                    <a:pt x="15443" y="1169"/>
                    <a:pt x="11526" y="145"/>
                    <a:pt x="7537" y="14"/>
                  </a:cubicBezTo>
                  <a:cubicBezTo>
                    <a:pt x="7438" y="5"/>
                    <a:pt x="7339" y="1"/>
                    <a:pt x="7240" y="1"/>
                  </a:cubicBezTo>
                  <a:close/>
                </a:path>
              </a:pathLst>
            </a:custGeom>
            <a:solidFill>
              <a:srgbClr val="EE452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99" name="Google Shape;553;p38">
              <a:extLst>
                <a:ext uri="{FF2B5EF4-FFF2-40B4-BE49-F238E27FC236}">
                  <a16:creationId xmlns:a16="http://schemas.microsoft.com/office/drawing/2014/main" id="{DDBB6053-8BC1-4F40-99B6-0E26B2BC11A0}"/>
                </a:ext>
              </a:extLst>
            </p:cNvPr>
            <p:cNvSpPr/>
            <p:nvPr/>
          </p:nvSpPr>
          <p:spPr>
            <a:xfrm rot="-1686541">
              <a:off x="4221072" y="979031"/>
              <a:ext cx="599795" cy="916648"/>
            </a:xfrm>
            <a:custGeom>
              <a:avLst/>
              <a:gdLst/>
              <a:ahLst/>
              <a:cxnLst/>
              <a:rect l="l" t="t" r="r" b="b"/>
              <a:pathLst>
                <a:path w="18182" h="27787" extrusionOk="0">
                  <a:moveTo>
                    <a:pt x="5442" y="1"/>
                  </a:moveTo>
                  <a:lnTo>
                    <a:pt x="5442" y="1"/>
                  </a:lnTo>
                  <a:cubicBezTo>
                    <a:pt x="4811" y="787"/>
                    <a:pt x="4704" y="1977"/>
                    <a:pt x="4477" y="2918"/>
                  </a:cubicBezTo>
                  <a:cubicBezTo>
                    <a:pt x="4001" y="4882"/>
                    <a:pt x="3334" y="6823"/>
                    <a:pt x="2775" y="8764"/>
                  </a:cubicBezTo>
                  <a:cubicBezTo>
                    <a:pt x="1608" y="12764"/>
                    <a:pt x="429" y="16800"/>
                    <a:pt x="96" y="20956"/>
                  </a:cubicBezTo>
                  <a:cubicBezTo>
                    <a:pt x="1" y="22111"/>
                    <a:pt x="1" y="23373"/>
                    <a:pt x="667" y="24313"/>
                  </a:cubicBezTo>
                  <a:cubicBezTo>
                    <a:pt x="1406" y="25373"/>
                    <a:pt x="2775" y="25766"/>
                    <a:pt x="4037" y="26064"/>
                  </a:cubicBezTo>
                  <a:cubicBezTo>
                    <a:pt x="6132" y="26552"/>
                    <a:pt x="8240" y="27004"/>
                    <a:pt x="10347" y="27397"/>
                  </a:cubicBezTo>
                  <a:cubicBezTo>
                    <a:pt x="11180" y="27555"/>
                    <a:pt x="12362" y="27786"/>
                    <a:pt x="13431" y="27786"/>
                  </a:cubicBezTo>
                  <a:cubicBezTo>
                    <a:pt x="14136" y="27786"/>
                    <a:pt x="14791" y="27686"/>
                    <a:pt x="15265" y="27397"/>
                  </a:cubicBezTo>
                  <a:cubicBezTo>
                    <a:pt x="16157" y="26849"/>
                    <a:pt x="16681" y="25861"/>
                    <a:pt x="17134" y="24909"/>
                  </a:cubicBezTo>
                  <a:cubicBezTo>
                    <a:pt x="17527" y="24075"/>
                    <a:pt x="17872" y="23218"/>
                    <a:pt x="18182" y="22349"/>
                  </a:cubicBezTo>
                  <a:cubicBezTo>
                    <a:pt x="16253" y="21884"/>
                    <a:pt x="14443" y="21027"/>
                    <a:pt x="12871" y="19825"/>
                  </a:cubicBezTo>
                  <a:cubicBezTo>
                    <a:pt x="10002" y="17634"/>
                    <a:pt x="7942" y="14503"/>
                    <a:pt x="6502" y="11181"/>
                  </a:cubicBezTo>
                  <a:cubicBezTo>
                    <a:pt x="5466" y="8764"/>
                    <a:pt x="4704" y="6156"/>
                    <a:pt x="4847" y="3525"/>
                  </a:cubicBezTo>
                  <a:cubicBezTo>
                    <a:pt x="4930" y="2334"/>
                    <a:pt x="5120" y="1156"/>
                    <a:pt x="5442" y="1"/>
                  </a:cubicBezTo>
                  <a:close/>
                </a:path>
              </a:pathLst>
            </a:custGeom>
            <a:solidFill>
              <a:srgbClr val="BF361B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00" name="Google Shape;554;p38">
              <a:extLst>
                <a:ext uri="{FF2B5EF4-FFF2-40B4-BE49-F238E27FC236}">
                  <a16:creationId xmlns:a16="http://schemas.microsoft.com/office/drawing/2014/main" id="{2B41A18D-7FF7-4EEB-9131-ACBBD977F6B4}"/>
                </a:ext>
              </a:extLst>
            </p:cNvPr>
            <p:cNvSpPr/>
            <p:nvPr/>
          </p:nvSpPr>
          <p:spPr>
            <a:xfrm rot="-1686541">
              <a:off x="4283656" y="1004791"/>
              <a:ext cx="451314" cy="271264"/>
            </a:xfrm>
            <a:custGeom>
              <a:avLst/>
              <a:gdLst/>
              <a:ahLst/>
              <a:cxnLst/>
              <a:rect l="l" t="t" r="r" b="b"/>
              <a:pathLst>
                <a:path w="13681" h="8223" extrusionOk="0">
                  <a:moveTo>
                    <a:pt x="2180" y="1"/>
                  </a:moveTo>
                  <a:cubicBezTo>
                    <a:pt x="1626" y="1"/>
                    <a:pt x="1125" y="184"/>
                    <a:pt x="738" y="789"/>
                  </a:cubicBezTo>
                  <a:cubicBezTo>
                    <a:pt x="191" y="1635"/>
                    <a:pt x="191" y="2837"/>
                    <a:pt x="71" y="3802"/>
                  </a:cubicBezTo>
                  <a:cubicBezTo>
                    <a:pt x="24" y="4159"/>
                    <a:pt x="0" y="4552"/>
                    <a:pt x="167" y="4861"/>
                  </a:cubicBezTo>
                  <a:cubicBezTo>
                    <a:pt x="417" y="5290"/>
                    <a:pt x="953" y="5457"/>
                    <a:pt x="1441" y="5576"/>
                  </a:cubicBezTo>
                  <a:lnTo>
                    <a:pt x="11835" y="8159"/>
                  </a:lnTo>
                  <a:cubicBezTo>
                    <a:pt x="11967" y="8191"/>
                    <a:pt x="12112" y="8222"/>
                    <a:pt x="12249" y="8222"/>
                  </a:cubicBezTo>
                  <a:cubicBezTo>
                    <a:pt x="12372" y="8222"/>
                    <a:pt x="12489" y="8197"/>
                    <a:pt x="12585" y="8124"/>
                  </a:cubicBezTo>
                  <a:cubicBezTo>
                    <a:pt x="12716" y="7981"/>
                    <a:pt x="12811" y="7802"/>
                    <a:pt x="12835" y="7600"/>
                  </a:cubicBezTo>
                  <a:cubicBezTo>
                    <a:pt x="13085" y="6540"/>
                    <a:pt x="13323" y="5480"/>
                    <a:pt x="13549" y="4421"/>
                  </a:cubicBezTo>
                  <a:cubicBezTo>
                    <a:pt x="13680" y="4123"/>
                    <a:pt x="13502" y="3790"/>
                    <a:pt x="13180" y="3730"/>
                  </a:cubicBezTo>
                  <a:cubicBezTo>
                    <a:pt x="10204" y="2373"/>
                    <a:pt x="7025" y="1027"/>
                    <a:pt x="3774" y="277"/>
                  </a:cubicBezTo>
                  <a:cubicBezTo>
                    <a:pt x="3230" y="153"/>
                    <a:pt x="2683" y="1"/>
                    <a:pt x="2180" y="1"/>
                  </a:cubicBezTo>
                  <a:close/>
                </a:path>
              </a:pathLst>
            </a:custGeom>
            <a:solidFill>
              <a:srgbClr val="73C3B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01" name="Google Shape;555;p38">
              <a:extLst>
                <a:ext uri="{FF2B5EF4-FFF2-40B4-BE49-F238E27FC236}">
                  <a16:creationId xmlns:a16="http://schemas.microsoft.com/office/drawing/2014/main" id="{2D37841A-B333-417C-9045-82C97D9C8473}"/>
                </a:ext>
              </a:extLst>
            </p:cNvPr>
            <p:cNvSpPr/>
            <p:nvPr/>
          </p:nvSpPr>
          <p:spPr>
            <a:xfrm rot="-1686541">
              <a:off x="4323771" y="1326672"/>
              <a:ext cx="104507" cy="96293"/>
            </a:xfrm>
            <a:custGeom>
              <a:avLst/>
              <a:gdLst/>
              <a:ahLst/>
              <a:cxnLst/>
              <a:rect l="l" t="t" r="r" b="b"/>
              <a:pathLst>
                <a:path w="3168" h="2919" extrusionOk="0">
                  <a:moveTo>
                    <a:pt x="1439" y="1"/>
                  </a:moveTo>
                  <a:cubicBezTo>
                    <a:pt x="1294" y="1"/>
                    <a:pt x="1159" y="20"/>
                    <a:pt x="1048" y="60"/>
                  </a:cubicBezTo>
                  <a:cubicBezTo>
                    <a:pt x="476" y="274"/>
                    <a:pt x="0" y="1310"/>
                    <a:pt x="95" y="2036"/>
                  </a:cubicBezTo>
                  <a:cubicBezTo>
                    <a:pt x="181" y="2633"/>
                    <a:pt x="1018" y="2919"/>
                    <a:pt x="1739" y="2919"/>
                  </a:cubicBezTo>
                  <a:cubicBezTo>
                    <a:pt x="2025" y="2919"/>
                    <a:pt x="2293" y="2874"/>
                    <a:pt x="2488" y="2786"/>
                  </a:cubicBezTo>
                  <a:cubicBezTo>
                    <a:pt x="3084" y="2513"/>
                    <a:pt x="3167" y="1393"/>
                    <a:pt x="3036" y="858"/>
                  </a:cubicBezTo>
                  <a:cubicBezTo>
                    <a:pt x="2910" y="355"/>
                    <a:pt x="2069" y="1"/>
                    <a:pt x="1439" y="1"/>
                  </a:cubicBezTo>
                  <a:close/>
                </a:path>
              </a:pathLst>
            </a:custGeom>
            <a:solidFill>
              <a:srgbClr val="FFC71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02" name="Google Shape;556;p38">
              <a:extLst>
                <a:ext uri="{FF2B5EF4-FFF2-40B4-BE49-F238E27FC236}">
                  <a16:creationId xmlns:a16="http://schemas.microsoft.com/office/drawing/2014/main" id="{4D19CAA6-4EF0-4910-A4EF-29D7FD6CEA73}"/>
                </a:ext>
              </a:extLst>
            </p:cNvPr>
            <p:cNvSpPr/>
            <p:nvPr/>
          </p:nvSpPr>
          <p:spPr>
            <a:xfrm rot="-1686541">
              <a:off x="4442547" y="1298195"/>
              <a:ext cx="104507" cy="96260"/>
            </a:xfrm>
            <a:custGeom>
              <a:avLst/>
              <a:gdLst/>
              <a:ahLst/>
              <a:cxnLst/>
              <a:rect l="l" t="t" r="r" b="b"/>
              <a:pathLst>
                <a:path w="3168" h="2918" extrusionOk="0">
                  <a:moveTo>
                    <a:pt x="1462" y="1"/>
                  </a:moveTo>
                  <a:cubicBezTo>
                    <a:pt x="1309" y="1"/>
                    <a:pt x="1167" y="21"/>
                    <a:pt x="1049" y="65"/>
                  </a:cubicBezTo>
                  <a:cubicBezTo>
                    <a:pt x="477" y="268"/>
                    <a:pt x="1" y="1304"/>
                    <a:pt x="108" y="2030"/>
                  </a:cubicBezTo>
                  <a:cubicBezTo>
                    <a:pt x="185" y="2626"/>
                    <a:pt x="1017" y="2918"/>
                    <a:pt x="1737" y="2918"/>
                  </a:cubicBezTo>
                  <a:cubicBezTo>
                    <a:pt x="2024" y="2918"/>
                    <a:pt x="2293" y="2872"/>
                    <a:pt x="2489" y="2780"/>
                  </a:cubicBezTo>
                  <a:cubicBezTo>
                    <a:pt x="3085" y="2518"/>
                    <a:pt x="3168" y="1399"/>
                    <a:pt x="3037" y="851"/>
                  </a:cubicBezTo>
                  <a:cubicBezTo>
                    <a:pt x="2922" y="353"/>
                    <a:pt x="2097" y="1"/>
                    <a:pt x="1462" y="1"/>
                  </a:cubicBezTo>
                  <a:close/>
                </a:path>
              </a:pathLst>
            </a:custGeom>
            <a:solidFill>
              <a:srgbClr val="FFC71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03" name="Google Shape;557;p38">
              <a:extLst>
                <a:ext uri="{FF2B5EF4-FFF2-40B4-BE49-F238E27FC236}">
                  <a16:creationId xmlns:a16="http://schemas.microsoft.com/office/drawing/2014/main" id="{B76639B4-6607-4142-8D16-DAF8AB23BF8C}"/>
                </a:ext>
              </a:extLst>
            </p:cNvPr>
            <p:cNvSpPr/>
            <p:nvPr/>
          </p:nvSpPr>
          <p:spPr>
            <a:xfrm rot="-1686541">
              <a:off x="4561531" y="1269163"/>
              <a:ext cx="104507" cy="96293"/>
            </a:xfrm>
            <a:custGeom>
              <a:avLst/>
              <a:gdLst/>
              <a:ahLst/>
              <a:cxnLst/>
              <a:rect l="l" t="t" r="r" b="b"/>
              <a:pathLst>
                <a:path w="3168" h="2919" extrusionOk="0">
                  <a:moveTo>
                    <a:pt x="1440" y="0"/>
                  </a:moveTo>
                  <a:cubicBezTo>
                    <a:pt x="1294" y="0"/>
                    <a:pt x="1160" y="19"/>
                    <a:pt x="1048" y="59"/>
                  </a:cubicBezTo>
                  <a:cubicBezTo>
                    <a:pt x="477" y="274"/>
                    <a:pt x="1" y="1309"/>
                    <a:pt x="96" y="2036"/>
                  </a:cubicBezTo>
                  <a:cubicBezTo>
                    <a:pt x="181" y="2633"/>
                    <a:pt x="1018" y="2918"/>
                    <a:pt x="1740" y="2918"/>
                  </a:cubicBezTo>
                  <a:cubicBezTo>
                    <a:pt x="2026" y="2918"/>
                    <a:pt x="2293" y="2874"/>
                    <a:pt x="2489" y="2786"/>
                  </a:cubicBezTo>
                  <a:cubicBezTo>
                    <a:pt x="3084" y="2524"/>
                    <a:pt x="3168" y="1393"/>
                    <a:pt x="3037" y="857"/>
                  </a:cubicBezTo>
                  <a:cubicBezTo>
                    <a:pt x="2911" y="354"/>
                    <a:pt x="2070" y="0"/>
                    <a:pt x="1440" y="0"/>
                  </a:cubicBezTo>
                  <a:close/>
                </a:path>
              </a:pathLst>
            </a:custGeom>
            <a:solidFill>
              <a:srgbClr val="FFC71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04" name="Google Shape;558;p38">
              <a:extLst>
                <a:ext uri="{FF2B5EF4-FFF2-40B4-BE49-F238E27FC236}">
                  <a16:creationId xmlns:a16="http://schemas.microsoft.com/office/drawing/2014/main" id="{D7C03B87-90EC-465C-BADC-251E549B465B}"/>
                </a:ext>
              </a:extLst>
            </p:cNvPr>
            <p:cNvSpPr/>
            <p:nvPr/>
          </p:nvSpPr>
          <p:spPr>
            <a:xfrm rot="-1686541">
              <a:off x="4683156" y="1241028"/>
              <a:ext cx="104111" cy="96260"/>
            </a:xfrm>
            <a:custGeom>
              <a:avLst/>
              <a:gdLst/>
              <a:ahLst/>
              <a:cxnLst/>
              <a:rect l="l" t="t" r="r" b="b"/>
              <a:pathLst>
                <a:path w="3156" h="2918" extrusionOk="0">
                  <a:moveTo>
                    <a:pt x="1450" y="1"/>
                  </a:moveTo>
                  <a:cubicBezTo>
                    <a:pt x="1297" y="1"/>
                    <a:pt x="1155" y="21"/>
                    <a:pt x="1037" y="65"/>
                  </a:cubicBezTo>
                  <a:cubicBezTo>
                    <a:pt x="477" y="268"/>
                    <a:pt x="1" y="1304"/>
                    <a:pt x="96" y="2030"/>
                  </a:cubicBezTo>
                  <a:cubicBezTo>
                    <a:pt x="181" y="2626"/>
                    <a:pt x="1016" y="2918"/>
                    <a:pt x="1732" y="2918"/>
                  </a:cubicBezTo>
                  <a:cubicBezTo>
                    <a:pt x="2018" y="2918"/>
                    <a:pt x="2284" y="2872"/>
                    <a:pt x="2477" y="2780"/>
                  </a:cubicBezTo>
                  <a:cubicBezTo>
                    <a:pt x="3073" y="2518"/>
                    <a:pt x="3156" y="1399"/>
                    <a:pt x="3025" y="851"/>
                  </a:cubicBezTo>
                  <a:cubicBezTo>
                    <a:pt x="2910" y="353"/>
                    <a:pt x="2085" y="1"/>
                    <a:pt x="1450" y="1"/>
                  </a:cubicBezTo>
                  <a:close/>
                </a:path>
              </a:pathLst>
            </a:custGeom>
            <a:solidFill>
              <a:srgbClr val="FFC71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05" name="Google Shape;559;p38">
              <a:extLst>
                <a:ext uri="{FF2B5EF4-FFF2-40B4-BE49-F238E27FC236}">
                  <a16:creationId xmlns:a16="http://schemas.microsoft.com/office/drawing/2014/main" id="{CC6015EE-2046-4525-9E89-F7FF889F1881}"/>
                </a:ext>
              </a:extLst>
            </p:cNvPr>
            <p:cNvSpPr/>
            <p:nvPr/>
          </p:nvSpPr>
          <p:spPr>
            <a:xfrm rot="-1686541">
              <a:off x="4350331" y="1456527"/>
              <a:ext cx="104507" cy="96095"/>
            </a:xfrm>
            <a:custGeom>
              <a:avLst/>
              <a:gdLst/>
              <a:ahLst/>
              <a:cxnLst/>
              <a:rect l="l" t="t" r="r" b="b"/>
              <a:pathLst>
                <a:path w="3168" h="2913" extrusionOk="0">
                  <a:moveTo>
                    <a:pt x="1462" y="1"/>
                  </a:moveTo>
                  <a:cubicBezTo>
                    <a:pt x="1308" y="1"/>
                    <a:pt x="1166" y="21"/>
                    <a:pt x="1048" y="65"/>
                  </a:cubicBezTo>
                  <a:cubicBezTo>
                    <a:pt x="476" y="268"/>
                    <a:pt x="0" y="1304"/>
                    <a:pt x="107" y="2030"/>
                  </a:cubicBezTo>
                  <a:cubicBezTo>
                    <a:pt x="184" y="2627"/>
                    <a:pt x="1019" y="2913"/>
                    <a:pt x="1740" y="2913"/>
                  </a:cubicBezTo>
                  <a:cubicBezTo>
                    <a:pt x="2025" y="2913"/>
                    <a:pt x="2293" y="2868"/>
                    <a:pt x="2488" y="2780"/>
                  </a:cubicBezTo>
                  <a:cubicBezTo>
                    <a:pt x="3084" y="2518"/>
                    <a:pt x="3167" y="1387"/>
                    <a:pt x="3036" y="851"/>
                  </a:cubicBezTo>
                  <a:cubicBezTo>
                    <a:pt x="2921" y="353"/>
                    <a:pt x="2096" y="1"/>
                    <a:pt x="1462" y="1"/>
                  </a:cubicBezTo>
                  <a:close/>
                </a:path>
              </a:pathLst>
            </a:custGeom>
            <a:solidFill>
              <a:srgbClr val="FFC71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06" name="Google Shape;560;p38">
              <a:extLst>
                <a:ext uri="{FF2B5EF4-FFF2-40B4-BE49-F238E27FC236}">
                  <a16:creationId xmlns:a16="http://schemas.microsoft.com/office/drawing/2014/main" id="{DA3704C9-129E-4744-B898-EDCC14428456}"/>
                </a:ext>
              </a:extLst>
            </p:cNvPr>
            <p:cNvSpPr/>
            <p:nvPr/>
          </p:nvSpPr>
          <p:spPr>
            <a:xfrm rot="-1686541">
              <a:off x="4469410" y="1427678"/>
              <a:ext cx="104507" cy="96260"/>
            </a:xfrm>
            <a:custGeom>
              <a:avLst/>
              <a:gdLst/>
              <a:ahLst/>
              <a:cxnLst/>
              <a:rect l="l" t="t" r="r" b="b"/>
              <a:pathLst>
                <a:path w="3168" h="2918" extrusionOk="0">
                  <a:moveTo>
                    <a:pt x="1457" y="1"/>
                  </a:moveTo>
                  <a:cubicBezTo>
                    <a:pt x="1305" y="1"/>
                    <a:pt x="1164" y="21"/>
                    <a:pt x="1049" y="65"/>
                  </a:cubicBezTo>
                  <a:cubicBezTo>
                    <a:pt x="477" y="268"/>
                    <a:pt x="1" y="1303"/>
                    <a:pt x="96" y="2030"/>
                  </a:cubicBezTo>
                  <a:cubicBezTo>
                    <a:pt x="181" y="2626"/>
                    <a:pt x="1016" y="2917"/>
                    <a:pt x="1737" y="2917"/>
                  </a:cubicBezTo>
                  <a:cubicBezTo>
                    <a:pt x="2024" y="2917"/>
                    <a:pt x="2293" y="2871"/>
                    <a:pt x="2489" y="2780"/>
                  </a:cubicBezTo>
                  <a:cubicBezTo>
                    <a:pt x="3084" y="2518"/>
                    <a:pt x="3168" y="1399"/>
                    <a:pt x="3037" y="851"/>
                  </a:cubicBezTo>
                  <a:cubicBezTo>
                    <a:pt x="2912" y="352"/>
                    <a:pt x="2085" y="1"/>
                    <a:pt x="1457" y="1"/>
                  </a:cubicBezTo>
                  <a:close/>
                </a:path>
              </a:pathLst>
            </a:custGeom>
            <a:solidFill>
              <a:srgbClr val="FFC71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07" name="Google Shape;561;p38">
              <a:extLst>
                <a:ext uri="{FF2B5EF4-FFF2-40B4-BE49-F238E27FC236}">
                  <a16:creationId xmlns:a16="http://schemas.microsoft.com/office/drawing/2014/main" id="{F39D40B6-B008-4732-975C-346211433A0F}"/>
                </a:ext>
              </a:extLst>
            </p:cNvPr>
            <p:cNvSpPr/>
            <p:nvPr/>
          </p:nvSpPr>
          <p:spPr>
            <a:xfrm rot="-1686541">
              <a:off x="4588084" y="1398757"/>
              <a:ext cx="104507" cy="96590"/>
            </a:xfrm>
            <a:custGeom>
              <a:avLst/>
              <a:gdLst/>
              <a:ahLst/>
              <a:cxnLst/>
              <a:rect l="l" t="t" r="r" b="b"/>
              <a:pathLst>
                <a:path w="3168" h="2928" extrusionOk="0">
                  <a:moveTo>
                    <a:pt x="1453" y="1"/>
                  </a:moveTo>
                  <a:cubicBezTo>
                    <a:pt x="1303" y="1"/>
                    <a:pt x="1164" y="20"/>
                    <a:pt x="1048" y="61"/>
                  </a:cubicBezTo>
                  <a:cubicBezTo>
                    <a:pt x="477" y="275"/>
                    <a:pt x="1" y="1323"/>
                    <a:pt x="108" y="2037"/>
                  </a:cubicBezTo>
                  <a:cubicBezTo>
                    <a:pt x="184" y="2639"/>
                    <a:pt x="1009" y="2927"/>
                    <a:pt x="1726" y="2927"/>
                  </a:cubicBezTo>
                  <a:cubicBezTo>
                    <a:pt x="2017" y="2927"/>
                    <a:pt x="2290" y="2880"/>
                    <a:pt x="2489" y="2787"/>
                  </a:cubicBezTo>
                  <a:cubicBezTo>
                    <a:pt x="3084" y="2514"/>
                    <a:pt x="3168" y="1394"/>
                    <a:pt x="3037" y="847"/>
                  </a:cubicBezTo>
                  <a:cubicBezTo>
                    <a:pt x="2921" y="346"/>
                    <a:pt x="2088" y="1"/>
                    <a:pt x="1453" y="1"/>
                  </a:cubicBezTo>
                  <a:close/>
                </a:path>
              </a:pathLst>
            </a:custGeom>
            <a:solidFill>
              <a:srgbClr val="FFC71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08" name="Google Shape;562;p38">
              <a:extLst>
                <a:ext uri="{FF2B5EF4-FFF2-40B4-BE49-F238E27FC236}">
                  <a16:creationId xmlns:a16="http://schemas.microsoft.com/office/drawing/2014/main" id="{688C151F-86EB-4C6A-A418-DA4C1B041562}"/>
                </a:ext>
              </a:extLst>
            </p:cNvPr>
            <p:cNvSpPr/>
            <p:nvPr/>
          </p:nvSpPr>
          <p:spPr>
            <a:xfrm rot="-1686541">
              <a:off x="4709639" y="1370507"/>
              <a:ext cx="104903" cy="96326"/>
            </a:xfrm>
            <a:custGeom>
              <a:avLst/>
              <a:gdLst/>
              <a:ahLst/>
              <a:cxnLst/>
              <a:rect l="l" t="t" r="r" b="b"/>
              <a:pathLst>
                <a:path w="3180" h="2920" extrusionOk="0">
                  <a:moveTo>
                    <a:pt x="1462" y="1"/>
                  </a:moveTo>
                  <a:cubicBezTo>
                    <a:pt x="1309" y="1"/>
                    <a:pt x="1167" y="21"/>
                    <a:pt x="1049" y="65"/>
                  </a:cubicBezTo>
                  <a:cubicBezTo>
                    <a:pt x="477" y="268"/>
                    <a:pt x="1" y="1303"/>
                    <a:pt x="108" y="2030"/>
                  </a:cubicBezTo>
                  <a:cubicBezTo>
                    <a:pt x="184" y="2632"/>
                    <a:pt x="1009" y="2920"/>
                    <a:pt x="1727" y="2920"/>
                  </a:cubicBezTo>
                  <a:cubicBezTo>
                    <a:pt x="2017" y="2920"/>
                    <a:pt x="2290" y="2872"/>
                    <a:pt x="2489" y="2780"/>
                  </a:cubicBezTo>
                  <a:cubicBezTo>
                    <a:pt x="3084" y="2518"/>
                    <a:pt x="3180" y="1399"/>
                    <a:pt x="3037" y="851"/>
                  </a:cubicBezTo>
                  <a:cubicBezTo>
                    <a:pt x="2922" y="352"/>
                    <a:pt x="2096" y="1"/>
                    <a:pt x="1462" y="1"/>
                  </a:cubicBezTo>
                  <a:close/>
                </a:path>
              </a:pathLst>
            </a:custGeom>
            <a:solidFill>
              <a:srgbClr val="FFC71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09" name="Google Shape;563;p38">
              <a:extLst>
                <a:ext uri="{FF2B5EF4-FFF2-40B4-BE49-F238E27FC236}">
                  <a16:creationId xmlns:a16="http://schemas.microsoft.com/office/drawing/2014/main" id="{3D2139EA-A981-4DFE-8452-1DAB6529BDA1}"/>
                </a:ext>
              </a:extLst>
            </p:cNvPr>
            <p:cNvSpPr/>
            <p:nvPr/>
          </p:nvSpPr>
          <p:spPr>
            <a:xfrm rot="-1686541">
              <a:off x="4377148" y="1585790"/>
              <a:ext cx="104540" cy="96491"/>
            </a:xfrm>
            <a:custGeom>
              <a:avLst/>
              <a:gdLst/>
              <a:ahLst/>
              <a:cxnLst/>
              <a:rect l="l" t="t" r="r" b="b"/>
              <a:pathLst>
                <a:path w="3169" h="2925" extrusionOk="0">
                  <a:moveTo>
                    <a:pt x="1448" y="0"/>
                  </a:moveTo>
                  <a:cubicBezTo>
                    <a:pt x="1300" y="0"/>
                    <a:pt x="1162" y="19"/>
                    <a:pt x="1049" y="60"/>
                  </a:cubicBezTo>
                  <a:cubicBezTo>
                    <a:pt x="477" y="275"/>
                    <a:pt x="1" y="1310"/>
                    <a:pt x="96" y="2037"/>
                  </a:cubicBezTo>
                  <a:cubicBezTo>
                    <a:pt x="181" y="2633"/>
                    <a:pt x="1016" y="2924"/>
                    <a:pt x="1737" y="2924"/>
                  </a:cubicBezTo>
                  <a:cubicBezTo>
                    <a:pt x="2024" y="2924"/>
                    <a:pt x="2293" y="2878"/>
                    <a:pt x="2489" y="2787"/>
                  </a:cubicBezTo>
                  <a:cubicBezTo>
                    <a:pt x="3085" y="2513"/>
                    <a:pt x="3168" y="1394"/>
                    <a:pt x="3037" y="846"/>
                  </a:cubicBezTo>
                  <a:cubicBezTo>
                    <a:pt x="2912" y="345"/>
                    <a:pt x="2077" y="0"/>
                    <a:pt x="1448" y="0"/>
                  </a:cubicBezTo>
                  <a:close/>
                </a:path>
              </a:pathLst>
            </a:custGeom>
            <a:solidFill>
              <a:srgbClr val="FFC71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10" name="Google Shape;564;p38">
              <a:extLst>
                <a:ext uri="{FF2B5EF4-FFF2-40B4-BE49-F238E27FC236}">
                  <a16:creationId xmlns:a16="http://schemas.microsoft.com/office/drawing/2014/main" id="{578D33BE-CF6E-48F8-81A5-F18FFA7943D9}"/>
                </a:ext>
              </a:extLst>
            </p:cNvPr>
            <p:cNvSpPr/>
            <p:nvPr/>
          </p:nvSpPr>
          <p:spPr>
            <a:xfrm rot="-1686541">
              <a:off x="4495839" y="1557005"/>
              <a:ext cx="104903" cy="96524"/>
            </a:xfrm>
            <a:custGeom>
              <a:avLst/>
              <a:gdLst/>
              <a:ahLst/>
              <a:cxnLst/>
              <a:rect l="l" t="t" r="r" b="b"/>
              <a:pathLst>
                <a:path w="3180" h="2926" extrusionOk="0">
                  <a:moveTo>
                    <a:pt x="1460" y="1"/>
                  </a:moveTo>
                  <a:cubicBezTo>
                    <a:pt x="1311" y="1"/>
                    <a:pt x="1174" y="20"/>
                    <a:pt x="1060" y="61"/>
                  </a:cubicBezTo>
                  <a:cubicBezTo>
                    <a:pt x="477" y="275"/>
                    <a:pt x="1" y="1311"/>
                    <a:pt x="108" y="2037"/>
                  </a:cubicBezTo>
                  <a:cubicBezTo>
                    <a:pt x="193" y="2634"/>
                    <a:pt x="1028" y="2925"/>
                    <a:pt x="1749" y="2925"/>
                  </a:cubicBezTo>
                  <a:cubicBezTo>
                    <a:pt x="2036" y="2925"/>
                    <a:pt x="2305" y="2879"/>
                    <a:pt x="2501" y="2787"/>
                  </a:cubicBezTo>
                  <a:cubicBezTo>
                    <a:pt x="3096" y="2514"/>
                    <a:pt x="3180" y="1394"/>
                    <a:pt x="3049" y="847"/>
                  </a:cubicBezTo>
                  <a:cubicBezTo>
                    <a:pt x="2924" y="346"/>
                    <a:pt x="2089" y="1"/>
                    <a:pt x="1460" y="1"/>
                  </a:cubicBezTo>
                  <a:close/>
                </a:path>
              </a:pathLst>
            </a:custGeom>
            <a:solidFill>
              <a:srgbClr val="FFC71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11" name="Google Shape;565;p38">
              <a:extLst>
                <a:ext uri="{FF2B5EF4-FFF2-40B4-BE49-F238E27FC236}">
                  <a16:creationId xmlns:a16="http://schemas.microsoft.com/office/drawing/2014/main" id="{5375F3B2-62CA-4C66-A051-3793611CE6FD}"/>
                </a:ext>
              </a:extLst>
            </p:cNvPr>
            <p:cNvSpPr/>
            <p:nvPr/>
          </p:nvSpPr>
          <p:spPr>
            <a:xfrm rot="-1686541">
              <a:off x="4614939" y="1528241"/>
              <a:ext cx="104507" cy="96557"/>
            </a:xfrm>
            <a:custGeom>
              <a:avLst/>
              <a:gdLst/>
              <a:ahLst/>
              <a:cxnLst/>
              <a:rect l="l" t="t" r="r" b="b"/>
              <a:pathLst>
                <a:path w="3168" h="2927" extrusionOk="0">
                  <a:moveTo>
                    <a:pt x="1447" y="1"/>
                  </a:moveTo>
                  <a:cubicBezTo>
                    <a:pt x="1299" y="1"/>
                    <a:pt x="1162" y="20"/>
                    <a:pt x="1048" y="61"/>
                  </a:cubicBezTo>
                  <a:cubicBezTo>
                    <a:pt x="477" y="275"/>
                    <a:pt x="0" y="1311"/>
                    <a:pt x="96" y="2037"/>
                  </a:cubicBezTo>
                  <a:cubicBezTo>
                    <a:pt x="180" y="2639"/>
                    <a:pt x="1007" y="2927"/>
                    <a:pt x="1726" y="2927"/>
                  </a:cubicBezTo>
                  <a:cubicBezTo>
                    <a:pt x="2017" y="2927"/>
                    <a:pt x="2290" y="2880"/>
                    <a:pt x="2489" y="2787"/>
                  </a:cubicBezTo>
                  <a:cubicBezTo>
                    <a:pt x="3084" y="2513"/>
                    <a:pt x="3168" y="1394"/>
                    <a:pt x="3037" y="846"/>
                  </a:cubicBezTo>
                  <a:cubicBezTo>
                    <a:pt x="2911" y="346"/>
                    <a:pt x="2077" y="1"/>
                    <a:pt x="1447" y="1"/>
                  </a:cubicBezTo>
                  <a:close/>
                </a:path>
              </a:pathLst>
            </a:custGeom>
            <a:solidFill>
              <a:srgbClr val="FFC71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12" name="Google Shape;566;p38">
              <a:extLst>
                <a:ext uri="{FF2B5EF4-FFF2-40B4-BE49-F238E27FC236}">
                  <a16:creationId xmlns:a16="http://schemas.microsoft.com/office/drawing/2014/main" id="{63973F1B-024D-4EF5-92F6-EF40C6EC4423}"/>
                </a:ext>
              </a:extLst>
            </p:cNvPr>
            <p:cNvSpPr/>
            <p:nvPr/>
          </p:nvSpPr>
          <p:spPr>
            <a:xfrm rot="-1686541">
              <a:off x="4729866" y="1501749"/>
              <a:ext cx="140630" cy="212346"/>
            </a:xfrm>
            <a:custGeom>
              <a:avLst/>
              <a:gdLst/>
              <a:ahLst/>
              <a:cxnLst/>
              <a:rect l="l" t="t" r="r" b="b"/>
              <a:pathLst>
                <a:path w="4263" h="6437" extrusionOk="0">
                  <a:moveTo>
                    <a:pt x="2556" y="0"/>
                  </a:moveTo>
                  <a:cubicBezTo>
                    <a:pt x="2403" y="0"/>
                    <a:pt x="2262" y="21"/>
                    <a:pt x="2143" y="65"/>
                  </a:cubicBezTo>
                  <a:cubicBezTo>
                    <a:pt x="1572" y="267"/>
                    <a:pt x="0" y="4827"/>
                    <a:pt x="107" y="5554"/>
                  </a:cubicBezTo>
                  <a:cubicBezTo>
                    <a:pt x="184" y="6151"/>
                    <a:pt x="1025" y="6436"/>
                    <a:pt x="1745" y="6436"/>
                  </a:cubicBezTo>
                  <a:cubicBezTo>
                    <a:pt x="2030" y="6436"/>
                    <a:pt x="2296" y="6391"/>
                    <a:pt x="2489" y="6304"/>
                  </a:cubicBezTo>
                  <a:cubicBezTo>
                    <a:pt x="3084" y="6030"/>
                    <a:pt x="4263" y="1386"/>
                    <a:pt x="4132" y="851"/>
                  </a:cubicBezTo>
                  <a:cubicBezTo>
                    <a:pt x="4007" y="352"/>
                    <a:pt x="3188" y="0"/>
                    <a:pt x="2556" y="0"/>
                  </a:cubicBezTo>
                  <a:close/>
                </a:path>
              </a:pathLst>
            </a:custGeom>
            <a:solidFill>
              <a:srgbClr val="FFC71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13" name="Google Shape;567;p38">
              <a:extLst>
                <a:ext uri="{FF2B5EF4-FFF2-40B4-BE49-F238E27FC236}">
                  <a16:creationId xmlns:a16="http://schemas.microsoft.com/office/drawing/2014/main" id="{0DE1258C-F152-42DD-B5B0-63BDD7C5C22B}"/>
                </a:ext>
              </a:extLst>
            </p:cNvPr>
            <p:cNvSpPr/>
            <p:nvPr/>
          </p:nvSpPr>
          <p:spPr>
            <a:xfrm rot="-1686541">
              <a:off x="4403662" y="1715460"/>
              <a:ext cx="104540" cy="96491"/>
            </a:xfrm>
            <a:custGeom>
              <a:avLst/>
              <a:gdLst/>
              <a:ahLst/>
              <a:cxnLst/>
              <a:rect l="l" t="t" r="r" b="b"/>
              <a:pathLst>
                <a:path w="3169" h="2925" extrusionOk="0">
                  <a:moveTo>
                    <a:pt x="1445" y="1"/>
                  </a:moveTo>
                  <a:cubicBezTo>
                    <a:pt x="1299" y="1"/>
                    <a:pt x="1163" y="20"/>
                    <a:pt x="1049" y="60"/>
                  </a:cubicBezTo>
                  <a:cubicBezTo>
                    <a:pt x="489" y="274"/>
                    <a:pt x="1" y="1310"/>
                    <a:pt x="108" y="2036"/>
                  </a:cubicBezTo>
                  <a:cubicBezTo>
                    <a:pt x="185" y="2633"/>
                    <a:pt x="1017" y="2924"/>
                    <a:pt x="1737" y="2924"/>
                  </a:cubicBezTo>
                  <a:cubicBezTo>
                    <a:pt x="2024" y="2924"/>
                    <a:pt x="2293" y="2878"/>
                    <a:pt x="2489" y="2787"/>
                  </a:cubicBezTo>
                  <a:cubicBezTo>
                    <a:pt x="3085" y="2525"/>
                    <a:pt x="3168" y="1405"/>
                    <a:pt x="3037" y="858"/>
                  </a:cubicBezTo>
                  <a:cubicBezTo>
                    <a:pt x="2921" y="355"/>
                    <a:pt x="2082" y="1"/>
                    <a:pt x="1445" y="1"/>
                  </a:cubicBezTo>
                  <a:close/>
                </a:path>
              </a:pathLst>
            </a:custGeom>
            <a:solidFill>
              <a:srgbClr val="FFC71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14" name="Google Shape;568;p38">
              <a:extLst>
                <a:ext uri="{FF2B5EF4-FFF2-40B4-BE49-F238E27FC236}">
                  <a16:creationId xmlns:a16="http://schemas.microsoft.com/office/drawing/2014/main" id="{7F105814-4093-4422-9414-EDA2C15906D8}"/>
                </a:ext>
              </a:extLst>
            </p:cNvPr>
            <p:cNvSpPr/>
            <p:nvPr/>
          </p:nvSpPr>
          <p:spPr>
            <a:xfrm rot="-1686541">
              <a:off x="4522772" y="1686800"/>
              <a:ext cx="104507" cy="96260"/>
            </a:xfrm>
            <a:custGeom>
              <a:avLst/>
              <a:gdLst/>
              <a:ahLst/>
              <a:cxnLst/>
              <a:rect l="l" t="t" r="r" b="b"/>
              <a:pathLst>
                <a:path w="3168" h="2918" extrusionOk="0">
                  <a:moveTo>
                    <a:pt x="1457" y="1"/>
                  </a:moveTo>
                  <a:cubicBezTo>
                    <a:pt x="1305" y="1"/>
                    <a:pt x="1164" y="22"/>
                    <a:pt x="1048" y="66"/>
                  </a:cubicBezTo>
                  <a:cubicBezTo>
                    <a:pt x="477" y="268"/>
                    <a:pt x="1" y="1304"/>
                    <a:pt x="96" y="2030"/>
                  </a:cubicBezTo>
                  <a:cubicBezTo>
                    <a:pt x="181" y="2626"/>
                    <a:pt x="1016" y="2918"/>
                    <a:pt x="1737" y="2918"/>
                  </a:cubicBezTo>
                  <a:cubicBezTo>
                    <a:pt x="2024" y="2918"/>
                    <a:pt x="2293" y="2872"/>
                    <a:pt x="2489" y="2780"/>
                  </a:cubicBezTo>
                  <a:cubicBezTo>
                    <a:pt x="3084" y="2518"/>
                    <a:pt x="3168" y="1399"/>
                    <a:pt x="3037" y="851"/>
                  </a:cubicBezTo>
                  <a:cubicBezTo>
                    <a:pt x="2912" y="353"/>
                    <a:pt x="2085" y="1"/>
                    <a:pt x="1457" y="1"/>
                  </a:cubicBezTo>
                  <a:close/>
                </a:path>
              </a:pathLst>
            </a:custGeom>
            <a:solidFill>
              <a:srgbClr val="FFC71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15" name="Google Shape;569;p38">
              <a:extLst>
                <a:ext uri="{FF2B5EF4-FFF2-40B4-BE49-F238E27FC236}">
                  <a16:creationId xmlns:a16="http://schemas.microsoft.com/office/drawing/2014/main" id="{8FB9C6AB-0064-4868-AFCD-A401A0FA3B13}"/>
                </a:ext>
              </a:extLst>
            </p:cNvPr>
            <p:cNvSpPr/>
            <p:nvPr/>
          </p:nvSpPr>
          <p:spPr>
            <a:xfrm rot="-1686541">
              <a:off x="4641515" y="1658027"/>
              <a:ext cx="104903" cy="96458"/>
            </a:xfrm>
            <a:custGeom>
              <a:avLst/>
              <a:gdLst/>
              <a:ahLst/>
              <a:cxnLst/>
              <a:rect l="l" t="t" r="r" b="b"/>
              <a:pathLst>
                <a:path w="3180" h="2924" extrusionOk="0">
                  <a:moveTo>
                    <a:pt x="1462" y="1"/>
                  </a:moveTo>
                  <a:cubicBezTo>
                    <a:pt x="1309" y="1"/>
                    <a:pt x="1166" y="21"/>
                    <a:pt x="1048" y="65"/>
                  </a:cubicBezTo>
                  <a:cubicBezTo>
                    <a:pt x="489" y="268"/>
                    <a:pt x="0" y="1304"/>
                    <a:pt x="108" y="2030"/>
                  </a:cubicBezTo>
                  <a:cubicBezTo>
                    <a:pt x="184" y="2636"/>
                    <a:pt x="1021" y="2924"/>
                    <a:pt x="1743" y="2924"/>
                  </a:cubicBezTo>
                  <a:cubicBezTo>
                    <a:pt x="2027" y="2924"/>
                    <a:pt x="2294" y="2879"/>
                    <a:pt x="2489" y="2792"/>
                  </a:cubicBezTo>
                  <a:cubicBezTo>
                    <a:pt x="3084" y="2518"/>
                    <a:pt x="3179" y="1399"/>
                    <a:pt x="3037" y="851"/>
                  </a:cubicBezTo>
                  <a:cubicBezTo>
                    <a:pt x="2921" y="353"/>
                    <a:pt x="2096" y="1"/>
                    <a:pt x="1462" y="1"/>
                  </a:cubicBezTo>
                  <a:close/>
                </a:path>
              </a:pathLst>
            </a:custGeom>
            <a:solidFill>
              <a:srgbClr val="FFC71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16" name="Google Shape;570;p38">
              <a:extLst>
                <a:ext uri="{FF2B5EF4-FFF2-40B4-BE49-F238E27FC236}">
                  <a16:creationId xmlns:a16="http://schemas.microsoft.com/office/drawing/2014/main" id="{0B99327E-EFD0-4CBA-9540-B2F0A3C4BB43}"/>
                </a:ext>
              </a:extLst>
            </p:cNvPr>
            <p:cNvSpPr/>
            <p:nvPr/>
          </p:nvSpPr>
          <p:spPr>
            <a:xfrm rot="-1686541">
              <a:off x="4288791" y="1025309"/>
              <a:ext cx="430498" cy="254670"/>
            </a:xfrm>
            <a:custGeom>
              <a:avLst/>
              <a:gdLst/>
              <a:ahLst/>
              <a:cxnLst/>
              <a:rect l="l" t="t" r="r" b="b"/>
              <a:pathLst>
                <a:path w="13050" h="7720" extrusionOk="0">
                  <a:moveTo>
                    <a:pt x="953" y="1"/>
                  </a:moveTo>
                  <a:cubicBezTo>
                    <a:pt x="869" y="96"/>
                    <a:pt x="798" y="179"/>
                    <a:pt x="726" y="286"/>
                  </a:cubicBezTo>
                  <a:cubicBezTo>
                    <a:pt x="191" y="1132"/>
                    <a:pt x="191" y="2334"/>
                    <a:pt x="71" y="3299"/>
                  </a:cubicBezTo>
                  <a:cubicBezTo>
                    <a:pt x="24" y="3656"/>
                    <a:pt x="0" y="4049"/>
                    <a:pt x="167" y="4358"/>
                  </a:cubicBezTo>
                  <a:cubicBezTo>
                    <a:pt x="417" y="4787"/>
                    <a:pt x="953" y="4954"/>
                    <a:pt x="1441" y="5073"/>
                  </a:cubicBezTo>
                  <a:lnTo>
                    <a:pt x="11835" y="7656"/>
                  </a:lnTo>
                  <a:cubicBezTo>
                    <a:pt x="11967" y="7688"/>
                    <a:pt x="12108" y="7719"/>
                    <a:pt x="12244" y="7719"/>
                  </a:cubicBezTo>
                  <a:cubicBezTo>
                    <a:pt x="12366" y="7719"/>
                    <a:pt x="12484" y="7694"/>
                    <a:pt x="12585" y="7621"/>
                  </a:cubicBezTo>
                  <a:cubicBezTo>
                    <a:pt x="12716" y="7478"/>
                    <a:pt x="12811" y="7299"/>
                    <a:pt x="12835" y="7097"/>
                  </a:cubicBezTo>
                  <a:cubicBezTo>
                    <a:pt x="12906" y="6799"/>
                    <a:pt x="12978" y="6490"/>
                    <a:pt x="13049" y="6180"/>
                  </a:cubicBezTo>
                  <a:cubicBezTo>
                    <a:pt x="10299" y="5978"/>
                    <a:pt x="7596" y="5347"/>
                    <a:pt x="5060" y="4287"/>
                  </a:cubicBezTo>
                  <a:cubicBezTo>
                    <a:pt x="3893" y="3811"/>
                    <a:pt x="2727" y="3215"/>
                    <a:pt x="1905" y="2263"/>
                  </a:cubicBezTo>
                  <a:cubicBezTo>
                    <a:pt x="1357" y="1632"/>
                    <a:pt x="1024" y="846"/>
                    <a:pt x="953" y="1"/>
                  </a:cubicBezTo>
                  <a:close/>
                </a:path>
              </a:pathLst>
            </a:custGeom>
            <a:solidFill>
              <a:srgbClr val="36A28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grpSp>
          <p:nvGrpSpPr>
            <p:cNvPr id="117" name="Google Shape;571;p38">
              <a:extLst>
                <a:ext uri="{FF2B5EF4-FFF2-40B4-BE49-F238E27FC236}">
                  <a16:creationId xmlns:a16="http://schemas.microsoft.com/office/drawing/2014/main" id="{8972A242-75AB-4BFF-A0D4-4302FFC4590E}"/>
                </a:ext>
              </a:extLst>
            </p:cNvPr>
            <p:cNvGrpSpPr/>
            <p:nvPr/>
          </p:nvGrpSpPr>
          <p:grpSpPr>
            <a:xfrm rot="1758233">
              <a:off x="5087284" y="1191978"/>
              <a:ext cx="510162" cy="250650"/>
              <a:chOff x="5546225" y="738275"/>
              <a:chExt cx="672125" cy="330225"/>
            </a:xfrm>
          </p:grpSpPr>
          <p:sp>
            <p:nvSpPr>
              <p:cNvPr id="128" name="Google Shape;572;p38">
                <a:extLst>
                  <a:ext uri="{FF2B5EF4-FFF2-40B4-BE49-F238E27FC236}">
                    <a16:creationId xmlns:a16="http://schemas.microsoft.com/office/drawing/2014/main" id="{2AB96260-5D45-456E-A050-1D685A1982CB}"/>
                  </a:ext>
                </a:extLst>
              </p:cNvPr>
              <p:cNvSpPr/>
              <p:nvPr/>
            </p:nvSpPr>
            <p:spPr>
              <a:xfrm>
                <a:off x="5546225" y="738275"/>
                <a:ext cx="672125" cy="329925"/>
              </a:xfrm>
              <a:custGeom>
                <a:avLst/>
                <a:gdLst/>
                <a:ahLst/>
                <a:cxnLst/>
                <a:rect l="l" t="t" r="r" b="b"/>
                <a:pathLst>
                  <a:path w="26885" h="13197" extrusionOk="0">
                    <a:moveTo>
                      <a:pt x="13990" y="3690"/>
                    </a:moveTo>
                    <a:cubicBezTo>
                      <a:pt x="15832" y="3690"/>
                      <a:pt x="17603" y="4285"/>
                      <a:pt x="18681" y="5610"/>
                    </a:cubicBezTo>
                    <a:cubicBezTo>
                      <a:pt x="19515" y="6646"/>
                      <a:pt x="19860" y="8004"/>
                      <a:pt x="19610" y="9325"/>
                    </a:cubicBezTo>
                    <a:lnTo>
                      <a:pt x="10049" y="9456"/>
                    </a:lnTo>
                    <a:cubicBezTo>
                      <a:pt x="9474" y="9465"/>
                      <a:pt x="8878" y="9508"/>
                      <a:pt x="8298" y="9508"/>
                    </a:cubicBezTo>
                    <a:cubicBezTo>
                      <a:pt x="8110" y="9508"/>
                      <a:pt x="7923" y="9503"/>
                      <a:pt x="7739" y="9492"/>
                    </a:cubicBezTo>
                    <a:cubicBezTo>
                      <a:pt x="6953" y="9444"/>
                      <a:pt x="6930" y="9278"/>
                      <a:pt x="6965" y="8646"/>
                    </a:cubicBezTo>
                    <a:cubicBezTo>
                      <a:pt x="7149" y="5604"/>
                      <a:pt x="10685" y="3690"/>
                      <a:pt x="13990" y="3690"/>
                    </a:cubicBezTo>
                    <a:close/>
                    <a:moveTo>
                      <a:pt x="14723" y="1"/>
                    </a:moveTo>
                    <a:cubicBezTo>
                      <a:pt x="7831" y="1"/>
                      <a:pt x="454" y="4347"/>
                      <a:pt x="72" y="11266"/>
                    </a:cubicBezTo>
                    <a:cubicBezTo>
                      <a:pt x="0" y="12671"/>
                      <a:pt x="48" y="13052"/>
                      <a:pt x="1691" y="13159"/>
                    </a:cubicBezTo>
                    <a:cubicBezTo>
                      <a:pt x="2087" y="13186"/>
                      <a:pt x="2489" y="13196"/>
                      <a:pt x="2894" y="13196"/>
                    </a:cubicBezTo>
                    <a:cubicBezTo>
                      <a:pt x="4093" y="13196"/>
                      <a:pt x="5317" y="13105"/>
                      <a:pt x="6501" y="13088"/>
                    </a:cubicBezTo>
                    <a:lnTo>
                      <a:pt x="26432" y="12790"/>
                    </a:lnTo>
                    <a:cubicBezTo>
                      <a:pt x="26884" y="9885"/>
                      <a:pt x="26337" y="6837"/>
                      <a:pt x="24503" y="4360"/>
                    </a:cubicBezTo>
                    <a:cubicBezTo>
                      <a:pt x="22257" y="1352"/>
                      <a:pt x="18566" y="1"/>
                      <a:pt x="14723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</a:pPr>
                <a:endParaRPr sz="1867" kern="0">
                  <a:solidFill>
                    <a:srgbClr val="000000"/>
                  </a:solidFill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29" name="Google Shape;573;p38">
                <a:extLst>
                  <a:ext uri="{FF2B5EF4-FFF2-40B4-BE49-F238E27FC236}">
                    <a16:creationId xmlns:a16="http://schemas.microsoft.com/office/drawing/2014/main" id="{4554CCDC-7777-4397-88DD-9D24EFAEC3EE}"/>
                  </a:ext>
                </a:extLst>
              </p:cNvPr>
              <p:cNvSpPr/>
              <p:nvPr/>
            </p:nvSpPr>
            <p:spPr>
              <a:xfrm>
                <a:off x="5546225" y="738625"/>
                <a:ext cx="665275" cy="329875"/>
              </a:xfrm>
              <a:custGeom>
                <a:avLst/>
                <a:gdLst/>
                <a:ahLst/>
                <a:cxnLst/>
                <a:rect l="l" t="t" r="r" b="b"/>
                <a:pathLst>
                  <a:path w="26611" h="13195" extrusionOk="0">
                    <a:moveTo>
                      <a:pt x="14038" y="0"/>
                    </a:moveTo>
                    <a:lnTo>
                      <a:pt x="14038" y="0"/>
                    </a:lnTo>
                    <a:cubicBezTo>
                      <a:pt x="7346" y="286"/>
                      <a:pt x="441" y="4561"/>
                      <a:pt x="72" y="11252"/>
                    </a:cubicBezTo>
                    <a:cubicBezTo>
                      <a:pt x="0" y="12669"/>
                      <a:pt x="60" y="13038"/>
                      <a:pt x="1691" y="13157"/>
                    </a:cubicBezTo>
                    <a:cubicBezTo>
                      <a:pt x="2087" y="13184"/>
                      <a:pt x="2489" y="13194"/>
                      <a:pt x="2894" y="13194"/>
                    </a:cubicBezTo>
                    <a:cubicBezTo>
                      <a:pt x="4093" y="13194"/>
                      <a:pt x="5317" y="13103"/>
                      <a:pt x="6501" y="13085"/>
                    </a:cubicBezTo>
                    <a:lnTo>
                      <a:pt x="26432" y="12776"/>
                    </a:lnTo>
                    <a:cubicBezTo>
                      <a:pt x="26563" y="11883"/>
                      <a:pt x="26611" y="10990"/>
                      <a:pt x="26551" y="10097"/>
                    </a:cubicBezTo>
                    <a:lnTo>
                      <a:pt x="26551" y="10097"/>
                    </a:lnTo>
                    <a:cubicBezTo>
                      <a:pt x="25825" y="10549"/>
                      <a:pt x="25087" y="11002"/>
                      <a:pt x="24277" y="11264"/>
                    </a:cubicBezTo>
                    <a:cubicBezTo>
                      <a:pt x="23408" y="11550"/>
                      <a:pt x="22491" y="11621"/>
                      <a:pt x="21574" y="11657"/>
                    </a:cubicBezTo>
                    <a:cubicBezTo>
                      <a:pt x="20303" y="11720"/>
                      <a:pt x="19031" y="11746"/>
                      <a:pt x="17758" y="11746"/>
                    </a:cubicBezTo>
                    <a:cubicBezTo>
                      <a:pt x="14965" y="11746"/>
                      <a:pt x="12171" y="11621"/>
                      <a:pt x="9382" y="11490"/>
                    </a:cubicBezTo>
                    <a:cubicBezTo>
                      <a:pt x="7739" y="11419"/>
                      <a:pt x="6072" y="11347"/>
                      <a:pt x="4501" y="10847"/>
                    </a:cubicBezTo>
                    <a:cubicBezTo>
                      <a:pt x="4215" y="10776"/>
                      <a:pt x="3965" y="10645"/>
                      <a:pt x="3751" y="10442"/>
                    </a:cubicBezTo>
                    <a:cubicBezTo>
                      <a:pt x="3477" y="10133"/>
                      <a:pt x="3465" y="9668"/>
                      <a:pt x="3501" y="9264"/>
                    </a:cubicBezTo>
                    <a:cubicBezTo>
                      <a:pt x="3751" y="6192"/>
                      <a:pt x="5953" y="3537"/>
                      <a:pt x="8632" y="2001"/>
                    </a:cubicBezTo>
                    <a:cubicBezTo>
                      <a:pt x="10299" y="1024"/>
                      <a:pt x="12145" y="429"/>
                      <a:pt x="14038" y="0"/>
                    </a:cubicBezTo>
                    <a:close/>
                  </a:path>
                </a:pathLst>
              </a:custGeom>
              <a:solidFill>
                <a:srgbClr val="8F5889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</a:pPr>
                <a:endParaRPr sz="1867" kern="0">
                  <a:solidFill>
                    <a:srgbClr val="000000"/>
                  </a:solidFill>
                  <a:latin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118" name="Google Shape;574;p38">
              <a:extLst>
                <a:ext uri="{FF2B5EF4-FFF2-40B4-BE49-F238E27FC236}">
                  <a16:creationId xmlns:a16="http://schemas.microsoft.com/office/drawing/2014/main" id="{975BFBB8-3460-4722-98B0-354F3F912FC4}"/>
                </a:ext>
              </a:extLst>
            </p:cNvPr>
            <p:cNvSpPr/>
            <p:nvPr/>
          </p:nvSpPr>
          <p:spPr>
            <a:xfrm>
              <a:off x="3097983" y="1398030"/>
              <a:ext cx="960940" cy="731344"/>
            </a:xfrm>
            <a:custGeom>
              <a:avLst/>
              <a:gdLst/>
              <a:ahLst/>
              <a:cxnLst/>
              <a:rect l="l" t="t" r="r" b="b"/>
              <a:pathLst>
                <a:path w="23551" h="17924" extrusionOk="0">
                  <a:moveTo>
                    <a:pt x="16310" y="4500"/>
                  </a:moveTo>
                  <a:cubicBezTo>
                    <a:pt x="16417" y="4500"/>
                    <a:pt x="16510" y="4517"/>
                    <a:pt x="16574" y="4563"/>
                  </a:cubicBezTo>
                  <a:cubicBezTo>
                    <a:pt x="17014" y="4873"/>
                    <a:pt x="15954" y="5837"/>
                    <a:pt x="15752" y="6075"/>
                  </a:cubicBezTo>
                  <a:cubicBezTo>
                    <a:pt x="14145" y="7992"/>
                    <a:pt x="12228" y="9730"/>
                    <a:pt x="10537" y="11552"/>
                  </a:cubicBezTo>
                  <a:cubicBezTo>
                    <a:pt x="10182" y="11946"/>
                    <a:pt x="9478" y="12773"/>
                    <a:pt x="8795" y="12773"/>
                  </a:cubicBezTo>
                  <a:cubicBezTo>
                    <a:pt x="8631" y="12773"/>
                    <a:pt x="8467" y="12725"/>
                    <a:pt x="8311" y="12612"/>
                  </a:cubicBezTo>
                  <a:cubicBezTo>
                    <a:pt x="8156" y="12493"/>
                    <a:pt x="8025" y="12338"/>
                    <a:pt x="7918" y="12171"/>
                  </a:cubicBezTo>
                  <a:cubicBezTo>
                    <a:pt x="7108" y="10981"/>
                    <a:pt x="6287" y="9790"/>
                    <a:pt x="5489" y="8576"/>
                  </a:cubicBezTo>
                  <a:cubicBezTo>
                    <a:pt x="5215" y="8159"/>
                    <a:pt x="4965" y="7623"/>
                    <a:pt x="5429" y="7218"/>
                  </a:cubicBezTo>
                  <a:cubicBezTo>
                    <a:pt x="5655" y="7052"/>
                    <a:pt x="5917" y="6932"/>
                    <a:pt x="6191" y="6885"/>
                  </a:cubicBezTo>
                  <a:cubicBezTo>
                    <a:pt x="8549" y="6266"/>
                    <a:pt x="10894" y="5670"/>
                    <a:pt x="13264" y="5135"/>
                  </a:cubicBezTo>
                  <a:cubicBezTo>
                    <a:pt x="13966" y="4980"/>
                    <a:pt x="14669" y="4825"/>
                    <a:pt x="15371" y="4694"/>
                  </a:cubicBezTo>
                  <a:cubicBezTo>
                    <a:pt x="15566" y="4650"/>
                    <a:pt x="15999" y="4500"/>
                    <a:pt x="16310" y="4500"/>
                  </a:cubicBezTo>
                  <a:close/>
                  <a:moveTo>
                    <a:pt x="22190" y="1"/>
                  </a:moveTo>
                  <a:cubicBezTo>
                    <a:pt x="21584" y="1"/>
                    <a:pt x="20737" y="328"/>
                    <a:pt x="20336" y="408"/>
                  </a:cubicBezTo>
                  <a:cubicBezTo>
                    <a:pt x="18967" y="705"/>
                    <a:pt x="17597" y="1027"/>
                    <a:pt x="16228" y="1372"/>
                  </a:cubicBezTo>
                  <a:cubicBezTo>
                    <a:pt x="11597" y="2539"/>
                    <a:pt x="7001" y="3837"/>
                    <a:pt x="2405" y="5170"/>
                  </a:cubicBezTo>
                  <a:cubicBezTo>
                    <a:pt x="1869" y="5325"/>
                    <a:pt x="1310" y="5504"/>
                    <a:pt x="905" y="5885"/>
                  </a:cubicBezTo>
                  <a:cubicBezTo>
                    <a:pt x="0" y="6766"/>
                    <a:pt x="488" y="7933"/>
                    <a:pt x="1024" y="8837"/>
                  </a:cubicBezTo>
                  <a:cubicBezTo>
                    <a:pt x="2572" y="11457"/>
                    <a:pt x="4191" y="14029"/>
                    <a:pt x="5786" y="16612"/>
                  </a:cubicBezTo>
                  <a:cubicBezTo>
                    <a:pt x="5977" y="16981"/>
                    <a:pt x="6239" y="17303"/>
                    <a:pt x="6548" y="17577"/>
                  </a:cubicBezTo>
                  <a:cubicBezTo>
                    <a:pt x="6854" y="17820"/>
                    <a:pt x="7171" y="17923"/>
                    <a:pt x="7491" y="17923"/>
                  </a:cubicBezTo>
                  <a:cubicBezTo>
                    <a:pt x="8825" y="17923"/>
                    <a:pt x="10193" y="16124"/>
                    <a:pt x="10894" y="15279"/>
                  </a:cubicBezTo>
                  <a:cubicBezTo>
                    <a:pt x="14216" y="11326"/>
                    <a:pt x="17955" y="7540"/>
                    <a:pt x="21098" y="3396"/>
                  </a:cubicBezTo>
                  <a:cubicBezTo>
                    <a:pt x="21479" y="2884"/>
                    <a:pt x="23551" y="813"/>
                    <a:pt x="22693" y="134"/>
                  </a:cubicBezTo>
                  <a:cubicBezTo>
                    <a:pt x="22570" y="38"/>
                    <a:pt x="22394" y="1"/>
                    <a:pt x="2219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19" name="Google Shape;575;p38">
              <a:extLst>
                <a:ext uri="{FF2B5EF4-FFF2-40B4-BE49-F238E27FC236}">
                  <a16:creationId xmlns:a16="http://schemas.microsoft.com/office/drawing/2014/main" id="{E8E2F628-D440-43E2-8BC5-F5DB03BD2D38}"/>
                </a:ext>
              </a:extLst>
            </p:cNvPr>
            <p:cNvSpPr/>
            <p:nvPr/>
          </p:nvSpPr>
          <p:spPr>
            <a:xfrm>
              <a:off x="3097975" y="1615900"/>
              <a:ext cx="784696" cy="507911"/>
            </a:xfrm>
            <a:custGeom>
              <a:avLst/>
              <a:gdLst/>
              <a:ahLst/>
              <a:cxnLst/>
              <a:rect l="l" t="t" r="r" b="b"/>
              <a:pathLst>
                <a:path w="19241" h="12659" extrusionOk="0">
                  <a:moveTo>
                    <a:pt x="2096" y="1"/>
                  </a:moveTo>
                  <a:cubicBezTo>
                    <a:pt x="1655" y="120"/>
                    <a:pt x="1250" y="322"/>
                    <a:pt x="905" y="620"/>
                  </a:cubicBezTo>
                  <a:cubicBezTo>
                    <a:pt x="0" y="1501"/>
                    <a:pt x="488" y="2668"/>
                    <a:pt x="1024" y="3572"/>
                  </a:cubicBezTo>
                  <a:cubicBezTo>
                    <a:pt x="2572" y="6192"/>
                    <a:pt x="4179" y="8764"/>
                    <a:pt x="5787" y="11347"/>
                  </a:cubicBezTo>
                  <a:cubicBezTo>
                    <a:pt x="5977" y="11716"/>
                    <a:pt x="6239" y="12038"/>
                    <a:pt x="6549" y="12312"/>
                  </a:cubicBezTo>
                  <a:cubicBezTo>
                    <a:pt x="6852" y="12555"/>
                    <a:pt x="7167" y="12658"/>
                    <a:pt x="7485" y="12658"/>
                  </a:cubicBezTo>
                  <a:cubicBezTo>
                    <a:pt x="8813" y="12658"/>
                    <a:pt x="10183" y="10859"/>
                    <a:pt x="10894" y="10014"/>
                  </a:cubicBezTo>
                  <a:cubicBezTo>
                    <a:pt x="13585" y="6823"/>
                    <a:pt x="16538" y="3739"/>
                    <a:pt x="19241" y="477"/>
                  </a:cubicBezTo>
                  <a:lnTo>
                    <a:pt x="19241" y="477"/>
                  </a:lnTo>
                  <a:cubicBezTo>
                    <a:pt x="17812" y="1013"/>
                    <a:pt x="16359" y="1453"/>
                    <a:pt x="14883" y="1798"/>
                  </a:cubicBezTo>
                  <a:cubicBezTo>
                    <a:pt x="13478" y="3334"/>
                    <a:pt x="11942" y="4775"/>
                    <a:pt x="10549" y="6287"/>
                  </a:cubicBezTo>
                  <a:cubicBezTo>
                    <a:pt x="10184" y="6672"/>
                    <a:pt x="9485" y="7506"/>
                    <a:pt x="8796" y="7506"/>
                  </a:cubicBezTo>
                  <a:cubicBezTo>
                    <a:pt x="8632" y="7506"/>
                    <a:pt x="8469" y="7459"/>
                    <a:pt x="8311" y="7347"/>
                  </a:cubicBezTo>
                  <a:cubicBezTo>
                    <a:pt x="8156" y="7228"/>
                    <a:pt x="8025" y="7073"/>
                    <a:pt x="7930" y="6894"/>
                  </a:cubicBezTo>
                  <a:cubicBezTo>
                    <a:pt x="7108" y="5704"/>
                    <a:pt x="6287" y="4513"/>
                    <a:pt x="5489" y="3311"/>
                  </a:cubicBezTo>
                  <a:cubicBezTo>
                    <a:pt x="5286" y="3001"/>
                    <a:pt x="5108" y="2632"/>
                    <a:pt x="5203" y="2287"/>
                  </a:cubicBezTo>
                  <a:cubicBezTo>
                    <a:pt x="5060" y="2251"/>
                    <a:pt x="4905" y="2191"/>
                    <a:pt x="4763" y="2144"/>
                  </a:cubicBezTo>
                  <a:cubicBezTo>
                    <a:pt x="3667" y="1727"/>
                    <a:pt x="2727" y="977"/>
                    <a:pt x="2096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grpSp>
          <p:nvGrpSpPr>
            <p:cNvPr id="120" name="Google Shape;576;p38">
              <a:extLst>
                <a:ext uri="{FF2B5EF4-FFF2-40B4-BE49-F238E27FC236}">
                  <a16:creationId xmlns:a16="http://schemas.microsoft.com/office/drawing/2014/main" id="{CCE6412D-C3BF-4A59-824D-9645A4D262D8}"/>
                </a:ext>
              </a:extLst>
            </p:cNvPr>
            <p:cNvGrpSpPr/>
            <p:nvPr/>
          </p:nvGrpSpPr>
          <p:grpSpPr>
            <a:xfrm>
              <a:off x="5541437" y="1455861"/>
              <a:ext cx="499721" cy="500779"/>
              <a:chOff x="5683312" y="727398"/>
              <a:chExt cx="499721" cy="500779"/>
            </a:xfrm>
          </p:grpSpPr>
          <p:sp>
            <p:nvSpPr>
              <p:cNvPr id="125" name="Google Shape;577;p38">
                <a:extLst>
                  <a:ext uri="{FF2B5EF4-FFF2-40B4-BE49-F238E27FC236}">
                    <a16:creationId xmlns:a16="http://schemas.microsoft.com/office/drawing/2014/main" id="{99E7C4A6-8358-42AF-ACC1-F501D23F5E43}"/>
                  </a:ext>
                </a:extLst>
              </p:cNvPr>
              <p:cNvSpPr/>
              <p:nvPr/>
            </p:nvSpPr>
            <p:spPr>
              <a:xfrm rot="2374715">
                <a:off x="5757492" y="798149"/>
                <a:ext cx="351361" cy="359278"/>
              </a:xfrm>
              <a:custGeom>
                <a:avLst/>
                <a:gdLst/>
                <a:ahLst/>
                <a:cxnLst/>
                <a:rect l="l" t="t" r="r" b="b"/>
                <a:pathLst>
                  <a:path w="16287" h="16654" extrusionOk="0">
                    <a:moveTo>
                      <a:pt x="6602" y="1"/>
                    </a:moveTo>
                    <a:cubicBezTo>
                      <a:pt x="4440" y="1"/>
                      <a:pt x="2474" y="1200"/>
                      <a:pt x="1536" y="2842"/>
                    </a:cubicBezTo>
                    <a:cubicBezTo>
                      <a:pt x="0" y="5533"/>
                      <a:pt x="310" y="8021"/>
                      <a:pt x="1917" y="8473"/>
                    </a:cubicBezTo>
                    <a:cubicBezTo>
                      <a:pt x="2144" y="8536"/>
                      <a:pt x="2350" y="8566"/>
                      <a:pt x="2539" y="8566"/>
                    </a:cubicBezTo>
                    <a:cubicBezTo>
                      <a:pt x="4027" y="8566"/>
                      <a:pt x="4420" y="6743"/>
                      <a:pt x="4906" y="5211"/>
                    </a:cubicBezTo>
                    <a:cubicBezTo>
                      <a:pt x="5274" y="4041"/>
                      <a:pt x="5978" y="3410"/>
                      <a:pt x="6827" y="3410"/>
                    </a:cubicBezTo>
                    <a:cubicBezTo>
                      <a:pt x="7239" y="3410"/>
                      <a:pt x="7685" y="3558"/>
                      <a:pt x="8144" y="3866"/>
                    </a:cubicBezTo>
                    <a:cubicBezTo>
                      <a:pt x="9549" y="4818"/>
                      <a:pt x="8168" y="8938"/>
                      <a:pt x="7013" y="11057"/>
                    </a:cubicBezTo>
                    <a:cubicBezTo>
                      <a:pt x="5858" y="13165"/>
                      <a:pt x="5037" y="16605"/>
                      <a:pt x="7894" y="16653"/>
                    </a:cubicBezTo>
                    <a:cubicBezTo>
                      <a:pt x="7908" y="16653"/>
                      <a:pt x="7922" y="16653"/>
                      <a:pt x="7936" y="16653"/>
                    </a:cubicBezTo>
                    <a:cubicBezTo>
                      <a:pt x="10817" y="16653"/>
                      <a:pt x="16286" y="11800"/>
                      <a:pt x="15883" y="10378"/>
                    </a:cubicBezTo>
                    <a:cubicBezTo>
                      <a:pt x="15623" y="9451"/>
                      <a:pt x="14750" y="9032"/>
                      <a:pt x="13847" y="9032"/>
                    </a:cubicBezTo>
                    <a:cubicBezTo>
                      <a:pt x="13348" y="9032"/>
                      <a:pt x="12839" y="9160"/>
                      <a:pt x="12419" y="9402"/>
                    </a:cubicBezTo>
                    <a:cubicBezTo>
                      <a:pt x="11668" y="9855"/>
                      <a:pt x="11014" y="10438"/>
                      <a:pt x="10490" y="11140"/>
                    </a:cubicBezTo>
                    <a:cubicBezTo>
                      <a:pt x="10490" y="11140"/>
                      <a:pt x="14157" y="4675"/>
                      <a:pt x="10764" y="1663"/>
                    </a:cubicBezTo>
                    <a:cubicBezTo>
                      <a:pt x="9441" y="489"/>
                      <a:pt x="7982" y="1"/>
                      <a:pt x="6602" y="1"/>
                    </a:cubicBezTo>
                    <a:close/>
                  </a:path>
                </a:pathLst>
              </a:custGeom>
              <a:solidFill>
                <a:srgbClr val="FFC71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</a:pPr>
                <a:endParaRPr sz="1867" kern="0">
                  <a:solidFill>
                    <a:srgbClr val="000000"/>
                  </a:solidFill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26" name="Google Shape;578;p38">
                <a:extLst>
                  <a:ext uri="{FF2B5EF4-FFF2-40B4-BE49-F238E27FC236}">
                    <a16:creationId xmlns:a16="http://schemas.microsoft.com/office/drawing/2014/main" id="{6BCFE9A6-5F2A-43DD-B743-A3EE995FEC7A}"/>
                  </a:ext>
                </a:extLst>
              </p:cNvPr>
              <p:cNvSpPr/>
              <p:nvPr/>
            </p:nvSpPr>
            <p:spPr>
              <a:xfrm rot="2374715">
                <a:off x="5866656" y="776637"/>
                <a:ext cx="90952" cy="111404"/>
              </a:xfrm>
              <a:custGeom>
                <a:avLst/>
                <a:gdLst/>
                <a:ahLst/>
                <a:cxnLst/>
                <a:rect l="l" t="t" r="r" b="b"/>
                <a:pathLst>
                  <a:path w="4216" h="5164" extrusionOk="0">
                    <a:moveTo>
                      <a:pt x="3680" y="0"/>
                    </a:moveTo>
                    <a:cubicBezTo>
                      <a:pt x="3129" y="0"/>
                      <a:pt x="1983" y="685"/>
                      <a:pt x="1286" y="1779"/>
                    </a:cubicBezTo>
                    <a:cubicBezTo>
                      <a:pt x="429" y="3112"/>
                      <a:pt x="1" y="4887"/>
                      <a:pt x="715" y="5148"/>
                    </a:cubicBezTo>
                    <a:cubicBezTo>
                      <a:pt x="742" y="5159"/>
                      <a:pt x="768" y="5163"/>
                      <a:pt x="794" y="5163"/>
                    </a:cubicBezTo>
                    <a:cubicBezTo>
                      <a:pt x="1353" y="5163"/>
                      <a:pt x="1689" y="2929"/>
                      <a:pt x="2406" y="2053"/>
                    </a:cubicBezTo>
                    <a:cubicBezTo>
                      <a:pt x="3156" y="1124"/>
                      <a:pt x="4215" y="529"/>
                      <a:pt x="3953" y="112"/>
                    </a:cubicBezTo>
                    <a:cubicBezTo>
                      <a:pt x="3902" y="36"/>
                      <a:pt x="3807" y="0"/>
                      <a:pt x="3680" y="0"/>
                    </a:cubicBezTo>
                    <a:close/>
                  </a:path>
                </a:pathLst>
              </a:custGeom>
              <a:solidFill>
                <a:srgbClr val="F9A32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</a:pPr>
                <a:endParaRPr sz="1867" kern="0">
                  <a:solidFill>
                    <a:srgbClr val="000000"/>
                  </a:solidFill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27" name="Google Shape;579;p38">
                <a:extLst>
                  <a:ext uri="{FF2B5EF4-FFF2-40B4-BE49-F238E27FC236}">
                    <a16:creationId xmlns:a16="http://schemas.microsoft.com/office/drawing/2014/main" id="{BC87DCD9-D8BB-4076-BCD9-8E14895AA136}"/>
                  </a:ext>
                </a:extLst>
              </p:cNvPr>
              <p:cNvSpPr/>
              <p:nvPr/>
            </p:nvSpPr>
            <p:spPr>
              <a:xfrm rot="2374715">
                <a:off x="5990189" y="819697"/>
                <a:ext cx="17755" cy="17733"/>
              </a:xfrm>
              <a:custGeom>
                <a:avLst/>
                <a:gdLst/>
                <a:ahLst/>
                <a:cxnLst/>
                <a:rect l="l" t="t" r="r" b="b"/>
                <a:pathLst>
                  <a:path w="823" h="822" extrusionOk="0">
                    <a:moveTo>
                      <a:pt x="405" y="0"/>
                    </a:moveTo>
                    <a:cubicBezTo>
                      <a:pt x="179" y="0"/>
                      <a:pt x="1" y="191"/>
                      <a:pt x="1" y="417"/>
                    </a:cubicBezTo>
                    <a:cubicBezTo>
                      <a:pt x="1" y="643"/>
                      <a:pt x="179" y="822"/>
                      <a:pt x="405" y="822"/>
                    </a:cubicBezTo>
                    <a:cubicBezTo>
                      <a:pt x="632" y="822"/>
                      <a:pt x="822" y="643"/>
                      <a:pt x="822" y="417"/>
                    </a:cubicBezTo>
                    <a:cubicBezTo>
                      <a:pt x="822" y="191"/>
                      <a:pt x="632" y="0"/>
                      <a:pt x="405" y="0"/>
                    </a:cubicBezTo>
                    <a:close/>
                  </a:path>
                </a:pathLst>
              </a:custGeom>
              <a:solidFill>
                <a:srgbClr val="F9A32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</a:pPr>
                <a:endParaRPr sz="1867" kern="0">
                  <a:solidFill>
                    <a:srgbClr val="000000"/>
                  </a:solidFill>
                  <a:latin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121" name="Google Shape;580;p38">
              <a:extLst>
                <a:ext uri="{FF2B5EF4-FFF2-40B4-BE49-F238E27FC236}">
                  <a16:creationId xmlns:a16="http://schemas.microsoft.com/office/drawing/2014/main" id="{C7F7E3D8-E9CA-472C-8118-A958B066EB7F}"/>
                </a:ext>
              </a:extLst>
            </p:cNvPr>
            <p:cNvGrpSpPr/>
            <p:nvPr/>
          </p:nvGrpSpPr>
          <p:grpSpPr>
            <a:xfrm>
              <a:off x="3585622" y="934452"/>
              <a:ext cx="357643" cy="351989"/>
              <a:chOff x="3585622" y="934452"/>
              <a:chExt cx="357643" cy="351989"/>
            </a:xfrm>
          </p:grpSpPr>
          <p:sp>
            <p:nvSpPr>
              <p:cNvPr id="122" name="Google Shape;581;p38">
                <a:extLst>
                  <a:ext uri="{FF2B5EF4-FFF2-40B4-BE49-F238E27FC236}">
                    <a16:creationId xmlns:a16="http://schemas.microsoft.com/office/drawing/2014/main" id="{575CE687-2ECA-4F3F-98E7-210B5B37CB83}"/>
                  </a:ext>
                </a:extLst>
              </p:cNvPr>
              <p:cNvSpPr/>
              <p:nvPr/>
            </p:nvSpPr>
            <p:spPr>
              <a:xfrm rot="-1963149">
                <a:off x="3631360" y="986761"/>
                <a:ext cx="266166" cy="247371"/>
              </a:xfrm>
              <a:custGeom>
                <a:avLst/>
                <a:gdLst/>
                <a:ahLst/>
                <a:cxnLst/>
                <a:rect l="l" t="t" r="r" b="b"/>
                <a:pathLst>
                  <a:path w="21610" h="20084" extrusionOk="0">
                    <a:moveTo>
                      <a:pt x="8206" y="1"/>
                    </a:moveTo>
                    <a:cubicBezTo>
                      <a:pt x="8099" y="1"/>
                      <a:pt x="8014" y="11"/>
                      <a:pt x="7954" y="31"/>
                    </a:cubicBezTo>
                    <a:cubicBezTo>
                      <a:pt x="6811" y="423"/>
                      <a:pt x="4418" y="2674"/>
                      <a:pt x="13204" y="6103"/>
                    </a:cubicBezTo>
                    <a:cubicBezTo>
                      <a:pt x="13669" y="6281"/>
                      <a:pt x="7478" y="5876"/>
                      <a:pt x="7418" y="8198"/>
                    </a:cubicBezTo>
                    <a:cubicBezTo>
                      <a:pt x="7347" y="10520"/>
                      <a:pt x="14252" y="10115"/>
                      <a:pt x="13907" y="13544"/>
                    </a:cubicBezTo>
                    <a:cubicBezTo>
                      <a:pt x="13758" y="15074"/>
                      <a:pt x="11953" y="15954"/>
                      <a:pt x="9911" y="15954"/>
                    </a:cubicBezTo>
                    <a:cubicBezTo>
                      <a:pt x="7392" y="15954"/>
                      <a:pt x="4514" y="14613"/>
                      <a:pt x="3941" y="11496"/>
                    </a:cubicBezTo>
                    <a:cubicBezTo>
                      <a:pt x="3858" y="11064"/>
                      <a:pt x="3254" y="10464"/>
                      <a:pt x="2625" y="10464"/>
                    </a:cubicBezTo>
                    <a:cubicBezTo>
                      <a:pt x="2352" y="10464"/>
                      <a:pt x="2075" y="10577"/>
                      <a:pt x="1834" y="10865"/>
                    </a:cubicBezTo>
                    <a:cubicBezTo>
                      <a:pt x="1036" y="11830"/>
                      <a:pt x="0" y="17199"/>
                      <a:pt x="8263" y="19747"/>
                    </a:cubicBezTo>
                    <a:cubicBezTo>
                      <a:pt x="9009" y="19978"/>
                      <a:pt x="9751" y="20084"/>
                      <a:pt x="10474" y="20084"/>
                    </a:cubicBezTo>
                    <a:cubicBezTo>
                      <a:pt x="16046" y="20084"/>
                      <a:pt x="20444" y="13805"/>
                      <a:pt x="16407" y="10401"/>
                    </a:cubicBezTo>
                    <a:lnTo>
                      <a:pt x="16407" y="10401"/>
                    </a:lnTo>
                    <a:cubicBezTo>
                      <a:pt x="16407" y="10401"/>
                      <a:pt x="16985" y="10502"/>
                      <a:pt x="17725" y="10502"/>
                    </a:cubicBezTo>
                    <a:cubicBezTo>
                      <a:pt x="19299" y="10502"/>
                      <a:pt x="21609" y="10045"/>
                      <a:pt x="20670" y="7186"/>
                    </a:cubicBezTo>
                    <a:cubicBezTo>
                      <a:pt x="19361" y="3193"/>
                      <a:pt x="10142" y="1"/>
                      <a:pt x="8206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</a:pPr>
                <a:endParaRPr sz="1867" kern="0">
                  <a:solidFill>
                    <a:srgbClr val="000000"/>
                  </a:solidFill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23" name="Google Shape;582;p38">
                <a:extLst>
                  <a:ext uri="{FF2B5EF4-FFF2-40B4-BE49-F238E27FC236}">
                    <a16:creationId xmlns:a16="http://schemas.microsoft.com/office/drawing/2014/main" id="{23C3FA03-3348-43FF-BA37-2ED60A6D3606}"/>
                  </a:ext>
                </a:extLst>
              </p:cNvPr>
              <p:cNvSpPr/>
              <p:nvPr/>
            </p:nvSpPr>
            <p:spPr>
              <a:xfrm rot="-1963149">
                <a:off x="3813689" y="1021743"/>
                <a:ext cx="20397" cy="20544"/>
              </a:xfrm>
              <a:custGeom>
                <a:avLst/>
                <a:gdLst/>
                <a:ahLst/>
                <a:cxnLst/>
                <a:rect l="l" t="t" r="r" b="b"/>
                <a:pathLst>
                  <a:path w="1656" h="1668" extrusionOk="0">
                    <a:moveTo>
                      <a:pt x="822" y="1"/>
                    </a:moveTo>
                    <a:cubicBezTo>
                      <a:pt x="370" y="1"/>
                      <a:pt x="1" y="382"/>
                      <a:pt x="1" y="834"/>
                    </a:cubicBezTo>
                    <a:cubicBezTo>
                      <a:pt x="1" y="1299"/>
                      <a:pt x="370" y="1668"/>
                      <a:pt x="822" y="1668"/>
                    </a:cubicBezTo>
                    <a:cubicBezTo>
                      <a:pt x="1287" y="1668"/>
                      <a:pt x="1656" y="1299"/>
                      <a:pt x="1656" y="834"/>
                    </a:cubicBezTo>
                    <a:cubicBezTo>
                      <a:pt x="1656" y="382"/>
                      <a:pt x="1287" y="1"/>
                      <a:pt x="822" y="1"/>
                    </a:cubicBezTo>
                    <a:close/>
                  </a:path>
                </a:pathLst>
              </a:custGeom>
              <a:solidFill>
                <a:srgbClr val="BF361B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</a:pPr>
                <a:endParaRPr sz="1867" kern="0">
                  <a:solidFill>
                    <a:srgbClr val="000000"/>
                  </a:solidFill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24" name="Google Shape;583;p38">
                <a:extLst>
                  <a:ext uri="{FF2B5EF4-FFF2-40B4-BE49-F238E27FC236}">
                    <a16:creationId xmlns:a16="http://schemas.microsoft.com/office/drawing/2014/main" id="{7DD1E276-5B09-41F4-B226-9E183D52B71E}"/>
                  </a:ext>
                </a:extLst>
              </p:cNvPr>
              <p:cNvSpPr/>
              <p:nvPr/>
            </p:nvSpPr>
            <p:spPr>
              <a:xfrm rot="-1963149">
                <a:off x="3698051" y="1000672"/>
                <a:ext cx="102661" cy="57852"/>
              </a:xfrm>
              <a:custGeom>
                <a:avLst/>
                <a:gdLst/>
                <a:ahLst/>
                <a:cxnLst/>
                <a:rect l="l" t="t" r="r" b="b"/>
                <a:pathLst>
                  <a:path w="8335" h="4697" extrusionOk="0">
                    <a:moveTo>
                      <a:pt x="729" y="0"/>
                    </a:moveTo>
                    <a:cubicBezTo>
                      <a:pt x="587" y="0"/>
                      <a:pt x="452" y="83"/>
                      <a:pt x="381" y="223"/>
                    </a:cubicBezTo>
                    <a:lnTo>
                      <a:pt x="84" y="866"/>
                    </a:lnTo>
                    <a:cubicBezTo>
                      <a:pt x="0" y="1057"/>
                      <a:pt x="84" y="1283"/>
                      <a:pt x="274" y="1366"/>
                    </a:cubicBezTo>
                    <a:lnTo>
                      <a:pt x="7442" y="4664"/>
                    </a:lnTo>
                    <a:cubicBezTo>
                      <a:pt x="7492" y="4686"/>
                      <a:pt x="7544" y="4696"/>
                      <a:pt x="7596" y="4696"/>
                    </a:cubicBezTo>
                    <a:cubicBezTo>
                      <a:pt x="7741" y="4696"/>
                      <a:pt x="7880" y="4614"/>
                      <a:pt x="7942" y="4474"/>
                    </a:cubicBezTo>
                    <a:lnTo>
                      <a:pt x="8239" y="3819"/>
                    </a:lnTo>
                    <a:cubicBezTo>
                      <a:pt x="8335" y="3628"/>
                      <a:pt x="8251" y="3402"/>
                      <a:pt x="8061" y="3319"/>
                    </a:cubicBezTo>
                    <a:lnTo>
                      <a:pt x="881" y="33"/>
                    </a:lnTo>
                    <a:cubicBezTo>
                      <a:pt x="831" y="11"/>
                      <a:pt x="780" y="0"/>
                      <a:pt x="729" y="0"/>
                    </a:cubicBezTo>
                    <a:close/>
                  </a:path>
                </a:pathLst>
              </a:custGeom>
              <a:solidFill>
                <a:srgbClr val="BF361B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</a:pPr>
                <a:endParaRPr sz="1867" kern="0">
                  <a:solidFill>
                    <a:srgbClr val="000000"/>
                  </a:solidFill>
                  <a:latin typeface="Arial"/>
                  <a:cs typeface="Arial"/>
                  <a:sym typeface="Arial"/>
                </a:endParaRPr>
              </a:p>
            </p:txBody>
          </p:sp>
        </p:grpSp>
      </p:grpSp>
      <p:grpSp>
        <p:nvGrpSpPr>
          <p:cNvPr id="248" name="Google Shape;16;p2">
            <a:extLst>
              <a:ext uri="{FF2B5EF4-FFF2-40B4-BE49-F238E27FC236}">
                <a16:creationId xmlns:a16="http://schemas.microsoft.com/office/drawing/2014/main" id="{E154C100-E649-4ACA-85B7-EB72BDB4D8EF}"/>
              </a:ext>
            </a:extLst>
          </p:cNvPr>
          <p:cNvGrpSpPr/>
          <p:nvPr/>
        </p:nvGrpSpPr>
        <p:grpSpPr>
          <a:xfrm>
            <a:off x="2764671" y="318312"/>
            <a:ext cx="976052" cy="935249"/>
            <a:chOff x="7039475" y="481968"/>
            <a:chExt cx="476805" cy="456783"/>
          </a:xfrm>
        </p:grpSpPr>
        <p:sp>
          <p:nvSpPr>
            <p:cNvPr id="249" name="Google Shape;17;p2">
              <a:extLst>
                <a:ext uri="{FF2B5EF4-FFF2-40B4-BE49-F238E27FC236}">
                  <a16:creationId xmlns:a16="http://schemas.microsoft.com/office/drawing/2014/main" id="{54923BCE-43A4-4093-A179-8133F9554EDD}"/>
                </a:ext>
              </a:extLst>
            </p:cNvPr>
            <p:cNvSpPr/>
            <p:nvPr/>
          </p:nvSpPr>
          <p:spPr>
            <a:xfrm>
              <a:off x="7090867" y="779324"/>
              <a:ext cx="159854" cy="159427"/>
            </a:xfrm>
            <a:custGeom>
              <a:avLst/>
              <a:gdLst/>
              <a:ahLst/>
              <a:cxnLst/>
              <a:rect l="l" t="t" r="r" b="b"/>
              <a:pathLst>
                <a:path w="4871" h="4858" extrusionOk="0">
                  <a:moveTo>
                    <a:pt x="2430" y="0"/>
                  </a:moveTo>
                  <a:cubicBezTo>
                    <a:pt x="1096" y="0"/>
                    <a:pt x="1" y="1083"/>
                    <a:pt x="1" y="2429"/>
                  </a:cubicBezTo>
                  <a:cubicBezTo>
                    <a:pt x="1" y="3774"/>
                    <a:pt x="1096" y="4858"/>
                    <a:pt x="2430" y="4858"/>
                  </a:cubicBezTo>
                  <a:cubicBezTo>
                    <a:pt x="3775" y="4858"/>
                    <a:pt x="4870" y="3774"/>
                    <a:pt x="4870" y="2429"/>
                  </a:cubicBezTo>
                  <a:cubicBezTo>
                    <a:pt x="4870" y="1083"/>
                    <a:pt x="3775" y="0"/>
                    <a:pt x="2430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50" name="Google Shape;18;p2">
              <a:extLst>
                <a:ext uri="{FF2B5EF4-FFF2-40B4-BE49-F238E27FC236}">
                  <a16:creationId xmlns:a16="http://schemas.microsoft.com/office/drawing/2014/main" id="{3ADA0986-0A73-426A-8F17-FD41754145B7}"/>
                </a:ext>
              </a:extLst>
            </p:cNvPr>
            <p:cNvSpPr/>
            <p:nvPr/>
          </p:nvSpPr>
          <p:spPr>
            <a:xfrm>
              <a:off x="7306541" y="481968"/>
              <a:ext cx="153980" cy="154374"/>
            </a:xfrm>
            <a:custGeom>
              <a:avLst/>
              <a:gdLst/>
              <a:ahLst/>
              <a:cxnLst/>
              <a:rect l="l" t="t" r="r" b="b"/>
              <a:pathLst>
                <a:path w="4692" h="4704" extrusionOk="0">
                  <a:moveTo>
                    <a:pt x="2346" y="0"/>
                  </a:moveTo>
                  <a:cubicBezTo>
                    <a:pt x="1049" y="0"/>
                    <a:pt x="1" y="1060"/>
                    <a:pt x="1" y="2358"/>
                  </a:cubicBezTo>
                  <a:cubicBezTo>
                    <a:pt x="1" y="3656"/>
                    <a:pt x="1049" y="4703"/>
                    <a:pt x="2346" y="4703"/>
                  </a:cubicBezTo>
                  <a:cubicBezTo>
                    <a:pt x="3644" y="4703"/>
                    <a:pt x="4692" y="3656"/>
                    <a:pt x="4692" y="2358"/>
                  </a:cubicBezTo>
                  <a:cubicBezTo>
                    <a:pt x="4692" y="1060"/>
                    <a:pt x="3644" y="0"/>
                    <a:pt x="2346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51" name="Google Shape;19;p2">
              <a:extLst>
                <a:ext uri="{FF2B5EF4-FFF2-40B4-BE49-F238E27FC236}">
                  <a16:creationId xmlns:a16="http://schemas.microsoft.com/office/drawing/2014/main" id="{729CFFF7-0A70-465D-B832-38B2237C14B1}"/>
                </a:ext>
              </a:extLst>
            </p:cNvPr>
            <p:cNvSpPr/>
            <p:nvPr/>
          </p:nvSpPr>
          <p:spPr>
            <a:xfrm>
              <a:off x="7039475" y="552394"/>
              <a:ext cx="476805" cy="303037"/>
            </a:xfrm>
            <a:custGeom>
              <a:avLst/>
              <a:gdLst/>
              <a:ahLst/>
              <a:cxnLst/>
              <a:rect l="l" t="t" r="r" b="b"/>
              <a:pathLst>
                <a:path w="14529" h="9234" extrusionOk="0">
                  <a:moveTo>
                    <a:pt x="2186" y="0"/>
                  </a:moveTo>
                  <a:cubicBezTo>
                    <a:pt x="796" y="0"/>
                    <a:pt x="1" y="1696"/>
                    <a:pt x="447" y="2403"/>
                  </a:cubicBezTo>
                  <a:cubicBezTo>
                    <a:pt x="1186" y="3557"/>
                    <a:pt x="9365" y="8034"/>
                    <a:pt x="10925" y="8951"/>
                  </a:cubicBezTo>
                  <a:cubicBezTo>
                    <a:pt x="11263" y="9147"/>
                    <a:pt x="11634" y="9233"/>
                    <a:pt x="11998" y="9233"/>
                  </a:cubicBezTo>
                  <a:cubicBezTo>
                    <a:pt x="13315" y="9233"/>
                    <a:pt x="14528" y="8100"/>
                    <a:pt x="13651" y="6915"/>
                  </a:cubicBezTo>
                  <a:cubicBezTo>
                    <a:pt x="12235" y="5010"/>
                    <a:pt x="4615" y="748"/>
                    <a:pt x="2829" y="117"/>
                  </a:cubicBezTo>
                  <a:cubicBezTo>
                    <a:pt x="2603" y="36"/>
                    <a:pt x="2388" y="0"/>
                    <a:pt x="2186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52" name="Google Shape;20;p2">
              <a:extLst>
                <a:ext uri="{FF2B5EF4-FFF2-40B4-BE49-F238E27FC236}">
                  <a16:creationId xmlns:a16="http://schemas.microsoft.com/office/drawing/2014/main" id="{15F97CFD-01C8-40AA-A475-27B4F49CC9D6}"/>
                </a:ext>
              </a:extLst>
            </p:cNvPr>
            <p:cNvSpPr/>
            <p:nvPr/>
          </p:nvSpPr>
          <p:spPr>
            <a:xfrm>
              <a:off x="7140486" y="805873"/>
              <a:ext cx="43024" cy="43024"/>
            </a:xfrm>
            <a:custGeom>
              <a:avLst/>
              <a:gdLst/>
              <a:ahLst/>
              <a:cxnLst/>
              <a:rect l="l" t="t" r="r" b="b"/>
              <a:pathLst>
                <a:path w="1311" h="1311" extrusionOk="0">
                  <a:moveTo>
                    <a:pt x="656" y="1"/>
                  </a:moveTo>
                  <a:cubicBezTo>
                    <a:pt x="298" y="1"/>
                    <a:pt x="1" y="298"/>
                    <a:pt x="1" y="655"/>
                  </a:cubicBezTo>
                  <a:cubicBezTo>
                    <a:pt x="1" y="1025"/>
                    <a:pt x="298" y="1310"/>
                    <a:pt x="656" y="1310"/>
                  </a:cubicBezTo>
                  <a:cubicBezTo>
                    <a:pt x="1025" y="1310"/>
                    <a:pt x="1310" y="1025"/>
                    <a:pt x="1310" y="655"/>
                  </a:cubicBezTo>
                  <a:cubicBezTo>
                    <a:pt x="1310" y="298"/>
                    <a:pt x="1025" y="1"/>
                    <a:pt x="656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53" name="Google Shape;21;p2">
              <a:extLst>
                <a:ext uri="{FF2B5EF4-FFF2-40B4-BE49-F238E27FC236}">
                  <a16:creationId xmlns:a16="http://schemas.microsoft.com/office/drawing/2014/main" id="{5F094E9D-BB1B-49DD-BCE1-8A75E30518C2}"/>
                </a:ext>
              </a:extLst>
            </p:cNvPr>
            <p:cNvSpPr/>
            <p:nvPr/>
          </p:nvSpPr>
          <p:spPr>
            <a:xfrm>
              <a:off x="7125653" y="595549"/>
              <a:ext cx="243440" cy="158705"/>
            </a:xfrm>
            <a:custGeom>
              <a:avLst/>
              <a:gdLst/>
              <a:ahLst/>
              <a:cxnLst/>
              <a:rect l="l" t="t" r="r" b="b"/>
              <a:pathLst>
                <a:path w="7418" h="4836" extrusionOk="0">
                  <a:moveTo>
                    <a:pt x="756" y="1"/>
                  </a:moveTo>
                  <a:cubicBezTo>
                    <a:pt x="594" y="1"/>
                    <a:pt x="438" y="86"/>
                    <a:pt x="357" y="230"/>
                  </a:cubicBezTo>
                  <a:lnTo>
                    <a:pt x="131" y="623"/>
                  </a:lnTo>
                  <a:cubicBezTo>
                    <a:pt x="0" y="838"/>
                    <a:pt x="84" y="1123"/>
                    <a:pt x="298" y="1254"/>
                  </a:cubicBezTo>
                  <a:lnTo>
                    <a:pt x="6442" y="4778"/>
                  </a:lnTo>
                  <a:cubicBezTo>
                    <a:pt x="6511" y="4817"/>
                    <a:pt x="6587" y="4835"/>
                    <a:pt x="6663" y="4835"/>
                  </a:cubicBezTo>
                  <a:cubicBezTo>
                    <a:pt x="6824" y="4835"/>
                    <a:pt x="6984" y="4753"/>
                    <a:pt x="7073" y="4600"/>
                  </a:cubicBezTo>
                  <a:lnTo>
                    <a:pt x="7287" y="4219"/>
                  </a:lnTo>
                  <a:cubicBezTo>
                    <a:pt x="7418" y="4005"/>
                    <a:pt x="7346" y="3719"/>
                    <a:pt x="7120" y="3588"/>
                  </a:cubicBezTo>
                  <a:lnTo>
                    <a:pt x="989" y="64"/>
                  </a:lnTo>
                  <a:cubicBezTo>
                    <a:pt x="915" y="21"/>
                    <a:pt x="835" y="1"/>
                    <a:pt x="756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262" name="Google Shape;30;p2">
            <a:extLst>
              <a:ext uri="{FF2B5EF4-FFF2-40B4-BE49-F238E27FC236}">
                <a16:creationId xmlns:a16="http://schemas.microsoft.com/office/drawing/2014/main" id="{3E471299-BA97-481A-9808-95C5FB34B32D}"/>
              </a:ext>
            </a:extLst>
          </p:cNvPr>
          <p:cNvGrpSpPr/>
          <p:nvPr/>
        </p:nvGrpSpPr>
        <p:grpSpPr>
          <a:xfrm rot="848546">
            <a:off x="3330951" y="4827175"/>
            <a:ext cx="892699" cy="970156"/>
            <a:chOff x="1761950" y="1669000"/>
            <a:chExt cx="482700" cy="529100"/>
          </a:xfrm>
        </p:grpSpPr>
        <p:sp>
          <p:nvSpPr>
            <p:cNvPr id="263" name="Google Shape;31;p2">
              <a:extLst>
                <a:ext uri="{FF2B5EF4-FFF2-40B4-BE49-F238E27FC236}">
                  <a16:creationId xmlns:a16="http://schemas.microsoft.com/office/drawing/2014/main" id="{E0CF0894-0306-4F18-A30B-011C19DD269A}"/>
                </a:ext>
              </a:extLst>
            </p:cNvPr>
            <p:cNvSpPr/>
            <p:nvPr/>
          </p:nvSpPr>
          <p:spPr>
            <a:xfrm>
              <a:off x="1761950" y="1669000"/>
              <a:ext cx="482700" cy="529100"/>
            </a:xfrm>
            <a:custGeom>
              <a:avLst/>
              <a:gdLst/>
              <a:ahLst/>
              <a:cxnLst/>
              <a:rect l="l" t="t" r="r" b="b"/>
              <a:pathLst>
                <a:path w="19308" h="21164" extrusionOk="0">
                  <a:moveTo>
                    <a:pt x="8652" y="3590"/>
                  </a:moveTo>
                  <a:cubicBezTo>
                    <a:pt x="9200" y="3590"/>
                    <a:pt x="9762" y="3731"/>
                    <a:pt x="10282" y="4028"/>
                  </a:cubicBezTo>
                  <a:cubicBezTo>
                    <a:pt x="11794" y="4897"/>
                    <a:pt x="12366" y="6767"/>
                    <a:pt x="11532" y="8207"/>
                  </a:cubicBezTo>
                  <a:cubicBezTo>
                    <a:pt x="10983" y="9165"/>
                    <a:pt x="9973" y="9693"/>
                    <a:pt x="8916" y="9693"/>
                  </a:cubicBezTo>
                  <a:cubicBezTo>
                    <a:pt x="8369" y="9693"/>
                    <a:pt x="7809" y="9551"/>
                    <a:pt x="7294" y="9255"/>
                  </a:cubicBezTo>
                  <a:cubicBezTo>
                    <a:pt x="5770" y="8386"/>
                    <a:pt x="5210" y="6517"/>
                    <a:pt x="6043" y="5064"/>
                  </a:cubicBezTo>
                  <a:cubicBezTo>
                    <a:pt x="6592" y="4115"/>
                    <a:pt x="7595" y="3590"/>
                    <a:pt x="8652" y="3590"/>
                  </a:cubicBezTo>
                  <a:close/>
                  <a:moveTo>
                    <a:pt x="8921" y="0"/>
                  </a:moveTo>
                  <a:cubicBezTo>
                    <a:pt x="3425" y="0"/>
                    <a:pt x="1" y="7231"/>
                    <a:pt x="3460" y="11124"/>
                  </a:cubicBezTo>
                  <a:cubicBezTo>
                    <a:pt x="4980" y="12835"/>
                    <a:pt x="6651" y="13348"/>
                    <a:pt x="8108" y="13348"/>
                  </a:cubicBezTo>
                  <a:cubicBezTo>
                    <a:pt x="10292" y="13348"/>
                    <a:pt x="11996" y="12196"/>
                    <a:pt x="11997" y="12196"/>
                  </a:cubicBezTo>
                  <a:lnTo>
                    <a:pt x="11997" y="12196"/>
                  </a:lnTo>
                  <a:cubicBezTo>
                    <a:pt x="11997" y="12196"/>
                    <a:pt x="10818" y="15958"/>
                    <a:pt x="7520" y="16423"/>
                  </a:cubicBezTo>
                  <a:cubicBezTo>
                    <a:pt x="4210" y="16899"/>
                    <a:pt x="1912" y="17518"/>
                    <a:pt x="2305" y="19173"/>
                  </a:cubicBezTo>
                  <a:cubicBezTo>
                    <a:pt x="2626" y="20508"/>
                    <a:pt x="3836" y="21163"/>
                    <a:pt x="5444" y="21163"/>
                  </a:cubicBezTo>
                  <a:cubicBezTo>
                    <a:pt x="8423" y="21163"/>
                    <a:pt x="12767" y="18912"/>
                    <a:pt x="15342" y="14565"/>
                  </a:cubicBezTo>
                  <a:cubicBezTo>
                    <a:pt x="19307" y="7874"/>
                    <a:pt x="17033" y="1873"/>
                    <a:pt x="10592" y="218"/>
                  </a:cubicBezTo>
                  <a:cubicBezTo>
                    <a:pt x="10018" y="69"/>
                    <a:pt x="9460" y="0"/>
                    <a:pt x="892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64" name="Google Shape;32;p2">
              <a:extLst>
                <a:ext uri="{FF2B5EF4-FFF2-40B4-BE49-F238E27FC236}">
                  <a16:creationId xmlns:a16="http://schemas.microsoft.com/office/drawing/2014/main" id="{1BD7FB81-1292-44FE-80A5-F6A199461BD7}"/>
                </a:ext>
              </a:extLst>
            </p:cNvPr>
            <p:cNvSpPr/>
            <p:nvPr/>
          </p:nvSpPr>
          <p:spPr>
            <a:xfrm>
              <a:off x="2046075" y="2061100"/>
              <a:ext cx="36350" cy="36050"/>
            </a:xfrm>
            <a:custGeom>
              <a:avLst/>
              <a:gdLst/>
              <a:ahLst/>
              <a:cxnLst/>
              <a:rect l="l" t="t" r="r" b="b"/>
              <a:pathLst>
                <a:path w="1454" h="1442" extrusionOk="0">
                  <a:moveTo>
                    <a:pt x="727" y="0"/>
                  </a:moveTo>
                  <a:cubicBezTo>
                    <a:pt x="322" y="0"/>
                    <a:pt x="1" y="322"/>
                    <a:pt x="1" y="727"/>
                  </a:cubicBezTo>
                  <a:cubicBezTo>
                    <a:pt x="1" y="1120"/>
                    <a:pt x="322" y="1441"/>
                    <a:pt x="727" y="1441"/>
                  </a:cubicBezTo>
                  <a:cubicBezTo>
                    <a:pt x="1132" y="1441"/>
                    <a:pt x="1453" y="1120"/>
                    <a:pt x="1453" y="727"/>
                  </a:cubicBezTo>
                  <a:cubicBezTo>
                    <a:pt x="1453" y="322"/>
                    <a:pt x="1132" y="0"/>
                    <a:pt x="72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65" name="Google Shape;33;p2">
              <a:extLst>
                <a:ext uri="{FF2B5EF4-FFF2-40B4-BE49-F238E27FC236}">
                  <a16:creationId xmlns:a16="http://schemas.microsoft.com/office/drawing/2014/main" id="{207463E3-3E10-4A08-A44C-7C4068C7301C}"/>
                </a:ext>
              </a:extLst>
            </p:cNvPr>
            <p:cNvSpPr/>
            <p:nvPr/>
          </p:nvSpPr>
          <p:spPr>
            <a:xfrm>
              <a:off x="1866425" y="2108000"/>
              <a:ext cx="179675" cy="64750"/>
            </a:xfrm>
            <a:custGeom>
              <a:avLst/>
              <a:gdLst/>
              <a:ahLst/>
              <a:cxnLst/>
              <a:rect l="l" t="t" r="r" b="b"/>
              <a:pathLst>
                <a:path w="7187" h="2590" extrusionOk="0">
                  <a:moveTo>
                    <a:pt x="6473" y="0"/>
                  </a:moveTo>
                  <a:cubicBezTo>
                    <a:pt x="5731" y="0"/>
                    <a:pt x="4264" y="1127"/>
                    <a:pt x="2950" y="1127"/>
                  </a:cubicBezTo>
                  <a:cubicBezTo>
                    <a:pt x="2917" y="1127"/>
                    <a:pt x="2885" y="1126"/>
                    <a:pt x="2853" y="1125"/>
                  </a:cubicBezTo>
                  <a:cubicBezTo>
                    <a:pt x="2772" y="1122"/>
                    <a:pt x="2693" y="1120"/>
                    <a:pt x="2615" y="1120"/>
                  </a:cubicBezTo>
                  <a:cubicBezTo>
                    <a:pt x="1103" y="1120"/>
                    <a:pt x="0" y="1654"/>
                    <a:pt x="555" y="2220"/>
                  </a:cubicBezTo>
                  <a:cubicBezTo>
                    <a:pt x="816" y="2482"/>
                    <a:pt x="1430" y="2589"/>
                    <a:pt x="2132" y="2589"/>
                  </a:cubicBezTo>
                  <a:cubicBezTo>
                    <a:pt x="3028" y="2589"/>
                    <a:pt x="4069" y="2414"/>
                    <a:pt x="4710" y="2161"/>
                  </a:cubicBezTo>
                  <a:cubicBezTo>
                    <a:pt x="5853" y="1708"/>
                    <a:pt x="7187" y="756"/>
                    <a:pt x="6853" y="196"/>
                  </a:cubicBezTo>
                  <a:cubicBezTo>
                    <a:pt x="6770" y="57"/>
                    <a:pt x="6640" y="0"/>
                    <a:pt x="6473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</p:grpSp>
      <p:pic>
        <p:nvPicPr>
          <p:cNvPr id="4" name="Picture 3">
            <a:extLst>
              <a:ext uri="{FF2B5EF4-FFF2-40B4-BE49-F238E27FC236}">
                <a16:creationId xmlns:a16="http://schemas.microsoft.com/office/drawing/2014/main" id="{AF60D424-F6C6-4483-AF94-181FB5260BF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14840" y="2376882"/>
            <a:ext cx="3259611" cy="450330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000387DC-349F-4D2F-AE5E-FBCC8A2B6BD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8814" y="2888870"/>
            <a:ext cx="3666045" cy="42025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972A7826-6B11-3CC7-7F2B-842D00BE940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334038" y="1487376"/>
            <a:ext cx="8323793" cy="3853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1955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">
  <a:themeElements>
    <a:clrScheme name="自定义 101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79DBFE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Math Lesson by Slidesgo">
  <a:themeElements>
    <a:clrScheme name="Simple Light">
      <a:dk1>
        <a:srgbClr val="3C1A32"/>
      </a:dk1>
      <a:lt1>
        <a:srgbClr val="582F4E"/>
      </a:lt1>
      <a:dk2>
        <a:srgbClr val="B872AE"/>
      </a:dk2>
      <a:lt2>
        <a:srgbClr val="8F5889"/>
      </a:lt2>
      <a:accent1>
        <a:srgbClr val="FFC715"/>
      </a:accent1>
      <a:accent2>
        <a:srgbClr val="F9A320"/>
      </a:accent2>
      <a:accent3>
        <a:srgbClr val="EE4524"/>
      </a:accent3>
      <a:accent4>
        <a:srgbClr val="FFFFFF"/>
      </a:accent4>
      <a:accent5>
        <a:srgbClr val="73C3B4"/>
      </a:accent5>
      <a:accent6>
        <a:srgbClr val="36A289"/>
      </a:accent6>
      <a:hlink>
        <a:srgbClr val="B872AE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47</TotalTime>
  <Words>136</Words>
  <Application>Microsoft Office PowerPoint</Application>
  <PresentationFormat>Widescreen</PresentationFormat>
  <Paragraphs>21</Paragraphs>
  <Slides>8</Slides>
  <Notes>7</Notes>
  <HiddenSlides>0</HiddenSlides>
  <MMClips>1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8</vt:i4>
      </vt:variant>
    </vt:vector>
  </HeadingPairs>
  <TitlesOfParts>
    <vt:vector size="19" baseType="lpstr">
      <vt:lpstr>Comfortaa</vt:lpstr>
      <vt:lpstr>等线</vt:lpstr>
      <vt:lpstr>Holtwood One SC</vt:lpstr>
      <vt:lpstr>宋体</vt:lpstr>
      <vt:lpstr>VNI-Times</vt:lpstr>
      <vt:lpstr>Arial</vt:lpstr>
      <vt:lpstr>Calibri</vt:lpstr>
      <vt:lpstr>Cambria</vt:lpstr>
      <vt:lpstr>Fredoka One</vt:lpstr>
      <vt:lpstr>office</vt:lpstr>
      <vt:lpstr>Math Lesson by Slidesgo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Thao Tran</dc:creator>
  <cp:lastModifiedBy>Thao Tran</cp:lastModifiedBy>
  <cp:revision>24</cp:revision>
  <dcterms:created xsi:type="dcterms:W3CDTF">2022-09-05T06:32:36Z</dcterms:created>
  <dcterms:modified xsi:type="dcterms:W3CDTF">2025-10-26T01:55:48Z</dcterms:modified>
</cp:coreProperties>
</file>